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2" r:id="rId2"/>
    <p:sldMasterId id="2147483679" r:id="rId3"/>
    <p:sldMasterId id="2147483657" r:id="rId4"/>
    <p:sldMasterId id="2147483660" r:id="rId5"/>
    <p:sldMasterId id="2147483669" r:id="rId6"/>
  </p:sldMasterIdLst>
  <p:notesMasterIdLst>
    <p:notesMasterId r:id="rId25"/>
  </p:notesMasterIdLst>
  <p:handoutMasterIdLst>
    <p:handoutMasterId r:id="rId26"/>
  </p:handoutMasterIdLst>
  <p:sldIdLst>
    <p:sldId id="276" r:id="rId7"/>
    <p:sldId id="350" r:id="rId8"/>
    <p:sldId id="376" r:id="rId9"/>
    <p:sldId id="351" r:id="rId10"/>
    <p:sldId id="370" r:id="rId11"/>
    <p:sldId id="354" r:id="rId12"/>
    <p:sldId id="378" r:id="rId13"/>
    <p:sldId id="375" r:id="rId14"/>
    <p:sldId id="371" r:id="rId15"/>
    <p:sldId id="379" r:id="rId16"/>
    <p:sldId id="373" r:id="rId17"/>
    <p:sldId id="374" r:id="rId18"/>
    <p:sldId id="367" r:id="rId19"/>
    <p:sldId id="380" r:id="rId20"/>
    <p:sldId id="382" r:id="rId21"/>
    <p:sldId id="325" r:id="rId22"/>
    <p:sldId id="326" r:id="rId23"/>
    <p:sldId id="305"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496ECB3-DB39-4066-AC87-F36750C92418}">
          <p14:sldIdLst>
            <p14:sldId id="276"/>
            <p14:sldId id="350"/>
            <p14:sldId id="376"/>
            <p14:sldId id="351"/>
            <p14:sldId id="370"/>
            <p14:sldId id="354"/>
            <p14:sldId id="378"/>
            <p14:sldId id="375"/>
            <p14:sldId id="371"/>
            <p14:sldId id="379"/>
            <p14:sldId id="373"/>
            <p14:sldId id="374"/>
            <p14:sldId id="367"/>
            <p14:sldId id="380"/>
            <p14:sldId id="382"/>
            <p14:sldId id="325"/>
            <p14:sldId id="326"/>
            <p14:sldId id="305"/>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C24A"/>
    <a:srgbClr val="8031A7"/>
    <a:srgbClr val="D61116"/>
    <a:srgbClr val="004976"/>
    <a:srgbClr val="FFD100"/>
    <a:srgbClr val="00A3E0"/>
    <a:srgbClr val="EF4E2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18" autoAdjust="0"/>
    <p:restoredTop sz="56287" autoAdjust="0"/>
  </p:normalViewPr>
  <p:slideViewPr>
    <p:cSldViewPr snapToGrid="0" snapToObjects="1">
      <p:cViewPr varScale="1">
        <p:scale>
          <a:sx n="50" d="100"/>
          <a:sy n="50" d="100"/>
        </p:scale>
        <p:origin x="1936" y="24"/>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111" d="100"/>
          <a:sy n="111" d="100"/>
        </p:scale>
        <p:origin x="5088" y="2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ata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ata6.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_rels/data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49.png"/><Relationship Id="rId1" Type="http://schemas.openxmlformats.org/officeDocument/2006/relationships/hyperlink" Target="https://creativecommons.org/" TargetMode="Externa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 Id="rId9" Type="http://schemas.openxmlformats.org/officeDocument/2006/relationships/image" Target="../media/image56.svg"/></Relationships>
</file>

<file path=ppt/diagrams/_rels/data8.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svg"/><Relationship Id="rId3" Type="http://schemas.openxmlformats.org/officeDocument/2006/relationships/image" Target="../media/image58.svg"/><Relationship Id="rId7" Type="http://schemas.openxmlformats.org/officeDocument/2006/relationships/image" Target="../media/image62.svg"/><Relationship Id="rId12" Type="http://schemas.openxmlformats.org/officeDocument/2006/relationships/image" Target="../media/image67.png"/><Relationship Id="rId2" Type="http://schemas.openxmlformats.org/officeDocument/2006/relationships/image" Target="../media/image57.png"/><Relationship Id="rId1" Type="http://schemas.openxmlformats.org/officeDocument/2006/relationships/hyperlink" Target="mailto:ksproat@aha.org" TargetMode="External"/><Relationship Id="rId6" Type="http://schemas.openxmlformats.org/officeDocument/2006/relationships/image" Target="../media/image61.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svg"/></Relationships>
</file>

<file path=ppt/diagrams/_rels/data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hyperlink" Target="mailto:tfincher@aha.org" TargetMode="External"/><Relationship Id="rId7" Type="http://schemas.openxmlformats.org/officeDocument/2006/relationships/image" Target="../media/image72.svg"/><Relationship Id="rId2" Type="http://schemas.openxmlformats.org/officeDocument/2006/relationships/hyperlink" Target="mailto:ksproat@aha.org" TargetMode="External"/><Relationship Id="rId1" Type="http://schemas.openxmlformats.org/officeDocument/2006/relationships/hyperlink" Target="https://www.aonl.org/annual-conference/ignite-speakers" TargetMode="External"/><Relationship Id="rId6" Type="http://schemas.openxmlformats.org/officeDocument/2006/relationships/image" Target="../media/image71.png"/><Relationship Id="rId11" Type="http://schemas.openxmlformats.org/officeDocument/2006/relationships/image" Target="../media/image76.svg"/><Relationship Id="rId5" Type="http://schemas.openxmlformats.org/officeDocument/2006/relationships/image" Target="../media/image70.sv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_rels/drawing7.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 Id="rId9" Type="http://schemas.openxmlformats.org/officeDocument/2006/relationships/hyperlink" Target="https://creativecommons.org/" TargetMode="External"/></Relationships>
</file>

<file path=ppt/diagrams/_rels/drawing8.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svg"/><Relationship Id="rId3" Type="http://schemas.openxmlformats.org/officeDocument/2006/relationships/image" Target="../media/image59.png"/><Relationship Id="rId7" Type="http://schemas.openxmlformats.org/officeDocument/2006/relationships/hyperlink" Target="mailto:ksproat@aha.org" TargetMode="External"/><Relationship Id="rId12" Type="http://schemas.openxmlformats.org/officeDocument/2006/relationships/image" Target="../media/image67.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11" Type="http://schemas.openxmlformats.org/officeDocument/2006/relationships/image" Target="../media/image66.svg"/><Relationship Id="rId5" Type="http://schemas.openxmlformats.org/officeDocument/2006/relationships/image" Target="../media/image61.png"/><Relationship Id="rId10" Type="http://schemas.openxmlformats.org/officeDocument/2006/relationships/image" Target="../media/image65.png"/><Relationship Id="rId4" Type="http://schemas.openxmlformats.org/officeDocument/2006/relationships/image" Target="../media/image60.svg"/><Relationship Id="rId9" Type="http://schemas.openxmlformats.org/officeDocument/2006/relationships/image" Target="../media/image64.svg"/></Relationships>
</file>

<file path=ppt/diagrams/_rels/drawing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hyperlink" Target="https://www.aonl.org/annual-conference/ignite-speakers" TargetMode="External"/><Relationship Id="rId7" Type="http://schemas.openxmlformats.org/officeDocument/2006/relationships/hyperlink" Target="mailto:tfincher@aha.org" TargetMode="External"/><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hyperlink" Target="mailto:ksproat@aha.org" TargetMode="External"/><Relationship Id="rId11" Type="http://schemas.openxmlformats.org/officeDocument/2006/relationships/image" Target="../media/image76.svg"/><Relationship Id="rId5" Type="http://schemas.openxmlformats.org/officeDocument/2006/relationships/image" Target="../media/image72.svg"/><Relationship Id="rId10" Type="http://schemas.openxmlformats.org/officeDocument/2006/relationships/image" Target="../media/image75.png"/><Relationship Id="rId4" Type="http://schemas.openxmlformats.org/officeDocument/2006/relationships/image" Target="../media/image71.png"/><Relationship Id="rId9" Type="http://schemas.openxmlformats.org/officeDocument/2006/relationships/image" Target="../media/image74.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7374B1-D7C5-40B6-A2D2-D5A74E8BEE24}"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B8D7204B-4A76-42B4-AACC-F13562FFDEAE}">
      <dgm:prSet/>
      <dgm:spPr/>
      <dgm:t>
        <a:bodyPr/>
        <a:lstStyle/>
        <a:p>
          <a:r>
            <a:rPr lang="en-US" dirty="0">
              <a:latin typeface="Arial" panose="020B0604020202020204" pitchFamily="34" charset="0"/>
              <a:cs typeface="Arial" panose="020B0604020202020204" pitchFamily="34" charset="0"/>
            </a:rPr>
            <a:t>Why did you do the study?</a:t>
          </a:r>
        </a:p>
      </dgm:t>
    </dgm:pt>
    <dgm:pt modelId="{4861E011-B7B1-427C-92A8-79D90B4C04D0}" type="parTrans" cxnId="{DA5C8E26-E44D-431A-9C04-E838675CF4A8}">
      <dgm:prSet/>
      <dgm:spPr/>
      <dgm:t>
        <a:bodyPr/>
        <a:lstStyle/>
        <a:p>
          <a:endParaRPr lang="en-US"/>
        </a:p>
      </dgm:t>
    </dgm:pt>
    <dgm:pt modelId="{1C57A494-FDE3-400D-8496-CAF739256F23}" type="sibTrans" cxnId="{DA5C8E26-E44D-431A-9C04-E838675CF4A8}">
      <dgm:prSet/>
      <dgm:spPr/>
      <dgm:t>
        <a:bodyPr/>
        <a:lstStyle/>
        <a:p>
          <a:endParaRPr lang="en-US"/>
        </a:p>
      </dgm:t>
    </dgm:pt>
    <dgm:pt modelId="{327DC681-9147-418C-83DA-9C1FCEB64232}">
      <dgm:prSet/>
      <dgm:spPr/>
      <dgm:t>
        <a:bodyPr/>
        <a:lstStyle/>
        <a:p>
          <a:r>
            <a:rPr lang="en-US" dirty="0">
              <a:latin typeface="Arial" panose="020B0604020202020204" pitchFamily="34" charset="0"/>
              <a:cs typeface="Arial" panose="020B0604020202020204" pitchFamily="34" charset="0"/>
            </a:rPr>
            <a:t>What did you learn?</a:t>
          </a:r>
        </a:p>
      </dgm:t>
    </dgm:pt>
    <dgm:pt modelId="{8DA42060-1F43-4486-84CB-34EBB838E338}" type="parTrans" cxnId="{A66F324C-8914-4851-99DF-95631E104309}">
      <dgm:prSet/>
      <dgm:spPr/>
      <dgm:t>
        <a:bodyPr/>
        <a:lstStyle/>
        <a:p>
          <a:endParaRPr lang="en-US"/>
        </a:p>
      </dgm:t>
    </dgm:pt>
    <dgm:pt modelId="{3B61554A-F21A-40F3-A0C9-6405B4536EB8}" type="sibTrans" cxnId="{A66F324C-8914-4851-99DF-95631E104309}">
      <dgm:prSet/>
      <dgm:spPr/>
      <dgm:t>
        <a:bodyPr/>
        <a:lstStyle/>
        <a:p>
          <a:endParaRPr lang="en-US"/>
        </a:p>
      </dgm:t>
    </dgm:pt>
    <dgm:pt modelId="{C7EC5C92-997B-4A79-8F09-537492353F70}" type="pres">
      <dgm:prSet presAssocID="{9B7374B1-D7C5-40B6-A2D2-D5A74E8BEE24}" presName="root" presStyleCnt="0">
        <dgm:presLayoutVars>
          <dgm:dir/>
          <dgm:resizeHandles val="exact"/>
        </dgm:presLayoutVars>
      </dgm:prSet>
      <dgm:spPr/>
    </dgm:pt>
    <dgm:pt modelId="{2D8BCCD6-A099-48F5-A07E-C0F18D4FC4DD}" type="pres">
      <dgm:prSet presAssocID="{B8D7204B-4A76-42B4-AACC-F13562FFDEAE}" presName="compNode" presStyleCnt="0"/>
      <dgm:spPr/>
    </dgm:pt>
    <dgm:pt modelId="{E6D28675-E7A2-43FA-92D1-4C7A2A12E59D}" type="pres">
      <dgm:prSet presAssocID="{B8D7204B-4A76-42B4-AACC-F13562FFDEA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09A36733-B4C9-47A7-98F8-4599B9F97ED2}" type="pres">
      <dgm:prSet presAssocID="{B8D7204B-4A76-42B4-AACC-F13562FFDEAE}" presName="spaceRect" presStyleCnt="0"/>
      <dgm:spPr/>
    </dgm:pt>
    <dgm:pt modelId="{2B287F93-69CA-4D6B-9AC2-242ECA5F312D}" type="pres">
      <dgm:prSet presAssocID="{B8D7204B-4A76-42B4-AACC-F13562FFDEAE}" presName="textRect" presStyleLbl="revTx" presStyleIdx="0" presStyleCnt="2">
        <dgm:presLayoutVars>
          <dgm:chMax val="1"/>
          <dgm:chPref val="1"/>
        </dgm:presLayoutVars>
      </dgm:prSet>
      <dgm:spPr/>
    </dgm:pt>
    <dgm:pt modelId="{D35079CD-2E6F-45C1-9AC7-34BD24B75BBA}" type="pres">
      <dgm:prSet presAssocID="{1C57A494-FDE3-400D-8496-CAF739256F23}" presName="sibTrans" presStyleCnt="0"/>
      <dgm:spPr/>
    </dgm:pt>
    <dgm:pt modelId="{352F98EA-C369-4B76-992D-E632A047F86C}" type="pres">
      <dgm:prSet presAssocID="{327DC681-9147-418C-83DA-9C1FCEB64232}" presName="compNode" presStyleCnt="0"/>
      <dgm:spPr/>
    </dgm:pt>
    <dgm:pt modelId="{99F2AA52-D8A6-4A9F-88DB-A0F2665D6725}" type="pres">
      <dgm:prSet presAssocID="{327DC681-9147-418C-83DA-9C1FCEB6423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3919D763-8FB5-4E71-A530-E703BDA95FE0}" type="pres">
      <dgm:prSet presAssocID="{327DC681-9147-418C-83DA-9C1FCEB64232}" presName="spaceRect" presStyleCnt="0"/>
      <dgm:spPr/>
    </dgm:pt>
    <dgm:pt modelId="{8DE92601-55CD-4B0A-828C-C24BB53BB60B}" type="pres">
      <dgm:prSet presAssocID="{327DC681-9147-418C-83DA-9C1FCEB64232}" presName="textRect" presStyleLbl="revTx" presStyleIdx="1" presStyleCnt="2">
        <dgm:presLayoutVars>
          <dgm:chMax val="1"/>
          <dgm:chPref val="1"/>
        </dgm:presLayoutVars>
      </dgm:prSet>
      <dgm:spPr/>
    </dgm:pt>
  </dgm:ptLst>
  <dgm:cxnLst>
    <dgm:cxn modelId="{DA5C8E26-E44D-431A-9C04-E838675CF4A8}" srcId="{9B7374B1-D7C5-40B6-A2D2-D5A74E8BEE24}" destId="{B8D7204B-4A76-42B4-AACC-F13562FFDEAE}" srcOrd="0" destOrd="0" parTransId="{4861E011-B7B1-427C-92A8-79D90B4C04D0}" sibTransId="{1C57A494-FDE3-400D-8496-CAF739256F23}"/>
    <dgm:cxn modelId="{A66F324C-8914-4851-99DF-95631E104309}" srcId="{9B7374B1-D7C5-40B6-A2D2-D5A74E8BEE24}" destId="{327DC681-9147-418C-83DA-9C1FCEB64232}" srcOrd="1" destOrd="0" parTransId="{8DA42060-1F43-4486-84CB-34EBB838E338}" sibTransId="{3B61554A-F21A-40F3-A0C9-6405B4536EB8}"/>
    <dgm:cxn modelId="{D0DC7C6C-E785-46FC-9835-35AC3C5837FF}" type="presOf" srcId="{9B7374B1-D7C5-40B6-A2D2-D5A74E8BEE24}" destId="{C7EC5C92-997B-4A79-8F09-537492353F70}" srcOrd="0" destOrd="0" presId="urn:microsoft.com/office/officeart/2018/2/layout/IconLabelList"/>
    <dgm:cxn modelId="{5E16DEC2-E66E-445A-8623-0B1E1F5DE38F}" type="presOf" srcId="{B8D7204B-4A76-42B4-AACC-F13562FFDEAE}" destId="{2B287F93-69CA-4D6B-9AC2-242ECA5F312D}" srcOrd="0" destOrd="0" presId="urn:microsoft.com/office/officeart/2018/2/layout/IconLabelList"/>
    <dgm:cxn modelId="{8FE6D9D1-80DE-4266-81C7-101375F6699A}" type="presOf" srcId="{327DC681-9147-418C-83DA-9C1FCEB64232}" destId="{8DE92601-55CD-4B0A-828C-C24BB53BB60B}" srcOrd="0" destOrd="0" presId="urn:microsoft.com/office/officeart/2018/2/layout/IconLabelList"/>
    <dgm:cxn modelId="{BC923E23-2A56-4476-B386-ED1B6D95FABD}" type="presParOf" srcId="{C7EC5C92-997B-4A79-8F09-537492353F70}" destId="{2D8BCCD6-A099-48F5-A07E-C0F18D4FC4DD}" srcOrd="0" destOrd="0" presId="urn:microsoft.com/office/officeart/2018/2/layout/IconLabelList"/>
    <dgm:cxn modelId="{A75CBC69-0D02-463B-ABEF-4CEFEBDFFD73}" type="presParOf" srcId="{2D8BCCD6-A099-48F5-A07E-C0F18D4FC4DD}" destId="{E6D28675-E7A2-43FA-92D1-4C7A2A12E59D}" srcOrd="0" destOrd="0" presId="urn:microsoft.com/office/officeart/2018/2/layout/IconLabelList"/>
    <dgm:cxn modelId="{D2D9D24C-FD3C-4F48-AB5A-680B40337CCB}" type="presParOf" srcId="{2D8BCCD6-A099-48F5-A07E-C0F18D4FC4DD}" destId="{09A36733-B4C9-47A7-98F8-4599B9F97ED2}" srcOrd="1" destOrd="0" presId="urn:microsoft.com/office/officeart/2018/2/layout/IconLabelList"/>
    <dgm:cxn modelId="{A2C74DB7-1B6E-42ED-89C4-053FF7DD9E8B}" type="presParOf" srcId="{2D8BCCD6-A099-48F5-A07E-C0F18D4FC4DD}" destId="{2B287F93-69CA-4D6B-9AC2-242ECA5F312D}" srcOrd="2" destOrd="0" presId="urn:microsoft.com/office/officeart/2018/2/layout/IconLabelList"/>
    <dgm:cxn modelId="{D60BC558-6FDA-4683-9A90-56BB6FECF257}" type="presParOf" srcId="{C7EC5C92-997B-4A79-8F09-537492353F70}" destId="{D35079CD-2E6F-45C1-9AC7-34BD24B75BBA}" srcOrd="1" destOrd="0" presId="urn:microsoft.com/office/officeart/2018/2/layout/IconLabelList"/>
    <dgm:cxn modelId="{94BF71CD-21A1-4C11-8E6E-55C03DCC97A5}" type="presParOf" srcId="{C7EC5C92-997B-4A79-8F09-537492353F70}" destId="{352F98EA-C369-4B76-992D-E632A047F86C}" srcOrd="2" destOrd="0" presId="urn:microsoft.com/office/officeart/2018/2/layout/IconLabelList"/>
    <dgm:cxn modelId="{9427F1A9-1EE6-4C35-A54A-75BAB906612A}" type="presParOf" srcId="{352F98EA-C369-4B76-992D-E632A047F86C}" destId="{99F2AA52-D8A6-4A9F-88DB-A0F2665D6725}" srcOrd="0" destOrd="0" presId="urn:microsoft.com/office/officeart/2018/2/layout/IconLabelList"/>
    <dgm:cxn modelId="{A3D9D590-F501-4270-8932-5CAE2A7B685C}" type="presParOf" srcId="{352F98EA-C369-4B76-992D-E632A047F86C}" destId="{3919D763-8FB5-4E71-A530-E703BDA95FE0}" srcOrd="1" destOrd="0" presId="urn:microsoft.com/office/officeart/2018/2/layout/IconLabelList"/>
    <dgm:cxn modelId="{FD977506-3031-468C-9A12-CF70DA4399CB}" type="presParOf" srcId="{352F98EA-C369-4B76-992D-E632A047F86C}" destId="{8DE92601-55CD-4B0A-828C-C24BB53BB60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E5DF439-AD73-41BD-8008-A8A04052C31A}" type="doc">
      <dgm:prSet loTypeId="urn:microsoft.com/office/officeart/2005/8/layout/bProcess2" loCatId="process" qsTypeId="urn:microsoft.com/office/officeart/2005/8/quickstyle/simple2" qsCatId="simple" csTypeId="urn:microsoft.com/office/officeart/2005/8/colors/accent3_2" csCatId="accent3" phldr="1"/>
      <dgm:spPr/>
      <dgm:t>
        <a:bodyPr/>
        <a:lstStyle/>
        <a:p>
          <a:endParaRPr lang="en-US"/>
        </a:p>
      </dgm:t>
    </dgm:pt>
    <dgm:pt modelId="{002E404B-8B39-4A28-9D21-03260F3DF2FC}">
      <dgm:prSet/>
      <dgm:spPr>
        <a:solidFill>
          <a:srgbClr val="6CC24A"/>
        </a:solidFill>
      </dgm:spPr>
      <dgm:t>
        <a:bodyPr/>
        <a:lstStyle/>
        <a:p>
          <a:r>
            <a:rPr lang="en-US" dirty="0">
              <a:latin typeface="Arial" panose="020B0604020202020204" pitchFamily="34" charset="0"/>
              <a:cs typeface="Arial" panose="020B0604020202020204" pitchFamily="34" charset="0"/>
            </a:rPr>
            <a:t>Please type your questions into the chat box.</a:t>
          </a:r>
        </a:p>
      </dgm:t>
    </dgm:pt>
    <dgm:pt modelId="{A6032F52-3510-4B7D-8EE6-886624C9B950}" type="parTrans" cxnId="{DD426328-65B2-48D1-A53B-CC9CA990239F}">
      <dgm:prSet/>
      <dgm:spPr/>
      <dgm:t>
        <a:bodyPr/>
        <a:lstStyle/>
        <a:p>
          <a:endParaRPr lang="en-US"/>
        </a:p>
      </dgm:t>
    </dgm:pt>
    <dgm:pt modelId="{07DE5C84-74D9-49D3-AE82-2E10C2D1E971}" type="sibTrans" cxnId="{DD426328-65B2-48D1-A53B-CC9CA990239F}">
      <dgm:prSet/>
      <dgm:spPr/>
      <dgm:t>
        <a:bodyPr/>
        <a:lstStyle/>
        <a:p>
          <a:endParaRPr lang="en-US"/>
        </a:p>
      </dgm:t>
    </dgm:pt>
    <dgm:pt modelId="{C30E1A65-E03F-490B-BE3A-C721A06B51FB}" type="pres">
      <dgm:prSet presAssocID="{DE5DF439-AD73-41BD-8008-A8A04052C31A}" presName="diagram" presStyleCnt="0">
        <dgm:presLayoutVars>
          <dgm:dir/>
          <dgm:resizeHandles/>
        </dgm:presLayoutVars>
      </dgm:prSet>
      <dgm:spPr/>
    </dgm:pt>
    <dgm:pt modelId="{D085988A-C493-416E-B2B5-D792859673A0}" type="pres">
      <dgm:prSet presAssocID="{002E404B-8B39-4A28-9D21-03260F3DF2FC}" presName="firstNode" presStyleLbl="node1" presStyleIdx="0" presStyleCnt="1" custScaleX="31650" custScaleY="30119" custLinFactNeighborX="-2318" custLinFactNeighborY="-9707">
        <dgm:presLayoutVars>
          <dgm:bulletEnabled val="1"/>
        </dgm:presLayoutVars>
      </dgm:prSet>
      <dgm:spPr/>
    </dgm:pt>
  </dgm:ptLst>
  <dgm:cxnLst>
    <dgm:cxn modelId="{7A105615-E44A-422A-B23A-409B06EAFC35}" type="presOf" srcId="{002E404B-8B39-4A28-9D21-03260F3DF2FC}" destId="{D085988A-C493-416E-B2B5-D792859673A0}" srcOrd="0" destOrd="0" presId="urn:microsoft.com/office/officeart/2005/8/layout/bProcess2"/>
    <dgm:cxn modelId="{4BAABF1B-E0ED-44C6-8D7E-1CF922BE7E4D}" type="presOf" srcId="{DE5DF439-AD73-41BD-8008-A8A04052C31A}" destId="{C30E1A65-E03F-490B-BE3A-C721A06B51FB}" srcOrd="0" destOrd="0" presId="urn:microsoft.com/office/officeart/2005/8/layout/bProcess2"/>
    <dgm:cxn modelId="{DD426328-65B2-48D1-A53B-CC9CA990239F}" srcId="{DE5DF439-AD73-41BD-8008-A8A04052C31A}" destId="{002E404B-8B39-4A28-9D21-03260F3DF2FC}" srcOrd="0" destOrd="0" parTransId="{A6032F52-3510-4B7D-8EE6-886624C9B950}" sibTransId="{07DE5C84-74D9-49D3-AE82-2E10C2D1E971}"/>
    <dgm:cxn modelId="{BA639B79-D77F-480A-A383-99D887DB5693}" type="presParOf" srcId="{C30E1A65-E03F-490B-BE3A-C721A06B51FB}" destId="{D085988A-C493-416E-B2B5-D792859673A0}" srcOrd="0"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AB076A-16AA-4681-8DA6-0F3469B7025F}"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6AE27356-4D98-4EB3-8CD8-ED724F07D897}">
      <dgm:prSet custT="1"/>
      <dgm:spPr/>
      <dgm:t>
        <a:bodyPr/>
        <a:lstStyle/>
        <a:p>
          <a:r>
            <a:rPr lang="en-US" sz="2400" b="1" dirty="0">
              <a:latin typeface="Arial" panose="020B0604020202020204" pitchFamily="34" charset="0"/>
              <a:cs typeface="Arial" panose="020B0604020202020204" pitchFamily="34" charset="0"/>
            </a:rPr>
            <a:t>10</a:t>
          </a:r>
          <a:r>
            <a:rPr lang="en-US" sz="2400" dirty="0">
              <a:latin typeface="Arial" panose="020B0604020202020204" pitchFamily="34" charset="0"/>
              <a:cs typeface="Arial" panose="020B0604020202020204" pitchFamily="34" charset="0"/>
            </a:rPr>
            <a:t> minutes</a:t>
          </a:r>
        </a:p>
      </dgm:t>
    </dgm:pt>
    <dgm:pt modelId="{FDA0D197-BAD8-4A4A-AB8C-358FAA6D782D}" type="parTrans" cxnId="{7B62D62E-FF8C-433B-9562-966068349C26}">
      <dgm:prSet/>
      <dgm:spPr/>
      <dgm:t>
        <a:bodyPr/>
        <a:lstStyle/>
        <a:p>
          <a:endParaRPr lang="en-US"/>
        </a:p>
      </dgm:t>
    </dgm:pt>
    <dgm:pt modelId="{3FC9F89D-F7D7-4648-AD0F-B9A8B8153DBF}" type="sibTrans" cxnId="{7B62D62E-FF8C-433B-9562-966068349C26}">
      <dgm:prSet/>
      <dgm:spPr/>
      <dgm:t>
        <a:bodyPr/>
        <a:lstStyle/>
        <a:p>
          <a:endParaRPr lang="en-US"/>
        </a:p>
      </dgm:t>
    </dgm:pt>
    <dgm:pt modelId="{5ADFA6DF-EAD7-4997-A009-D7A9B9A2C7FF}">
      <dgm:prSet custT="1"/>
      <dgm:spPr/>
      <dgm:t>
        <a:bodyPr/>
        <a:lstStyle/>
        <a:p>
          <a:r>
            <a:rPr lang="en-US" sz="2400" b="1" dirty="0">
              <a:latin typeface="Arial" panose="020B0604020202020204" pitchFamily="34" charset="0"/>
              <a:cs typeface="Arial" panose="020B0604020202020204" pitchFamily="34" charset="0"/>
            </a:rPr>
            <a:t>20</a:t>
          </a:r>
          <a:r>
            <a:rPr lang="en-US" sz="2400" dirty="0">
              <a:latin typeface="Arial" panose="020B0604020202020204" pitchFamily="34" charset="0"/>
              <a:cs typeface="Arial" panose="020B0604020202020204" pitchFamily="34" charset="0"/>
            </a:rPr>
            <a:t> slides </a:t>
          </a:r>
        </a:p>
      </dgm:t>
    </dgm:pt>
    <dgm:pt modelId="{5E5C6B27-DE7F-4C8A-9681-C45D94732BEB}" type="parTrans" cxnId="{F267A1C6-57BB-4FCC-8491-62B0086B8DA9}">
      <dgm:prSet/>
      <dgm:spPr/>
      <dgm:t>
        <a:bodyPr/>
        <a:lstStyle/>
        <a:p>
          <a:endParaRPr lang="en-US"/>
        </a:p>
      </dgm:t>
    </dgm:pt>
    <dgm:pt modelId="{DD589A27-ABFD-4745-AE28-7D8F6E431282}" type="sibTrans" cxnId="{F267A1C6-57BB-4FCC-8491-62B0086B8DA9}">
      <dgm:prSet/>
      <dgm:spPr/>
      <dgm:t>
        <a:bodyPr/>
        <a:lstStyle/>
        <a:p>
          <a:endParaRPr lang="en-US"/>
        </a:p>
      </dgm:t>
    </dgm:pt>
    <dgm:pt modelId="{420182DD-23DA-41D9-8DEE-DDC89CBE6508}">
      <dgm:prSet custT="1"/>
      <dgm:spPr/>
      <dgm:t>
        <a:bodyPr/>
        <a:lstStyle/>
        <a:p>
          <a:pPr marL="0" lvl="0" indent="0" algn="ctr" defTabSz="711200">
            <a:lnSpc>
              <a:spcPct val="90000"/>
            </a:lnSpc>
            <a:spcBef>
              <a:spcPct val="0"/>
            </a:spcBef>
            <a:spcAft>
              <a:spcPct val="35000"/>
            </a:spcAft>
            <a:buNone/>
          </a:pPr>
          <a:r>
            <a:rPr lang="en-US" sz="1800" b="1" kern="1200" dirty="0">
              <a:solidFill>
                <a:srgbClr val="FFFFFF"/>
              </a:solidFill>
              <a:latin typeface="Arial" panose="020B0604020202020204" pitchFamily="34" charset="0"/>
              <a:ea typeface="+mn-ea"/>
              <a:cs typeface="Arial" panose="020B0604020202020204" pitchFamily="34" charset="0"/>
            </a:rPr>
            <a:t>Slides advance automatically </a:t>
          </a:r>
        </a:p>
      </dgm:t>
    </dgm:pt>
    <dgm:pt modelId="{7C8C70E0-AFF1-4435-9893-935A15E826FF}" type="parTrans" cxnId="{E6098415-9853-4896-BBB2-7297F692AAA6}">
      <dgm:prSet/>
      <dgm:spPr/>
      <dgm:t>
        <a:bodyPr/>
        <a:lstStyle/>
        <a:p>
          <a:endParaRPr lang="en-US"/>
        </a:p>
      </dgm:t>
    </dgm:pt>
    <dgm:pt modelId="{A2C09815-8190-4E01-B787-94C3B04259DF}" type="sibTrans" cxnId="{E6098415-9853-4896-BBB2-7297F692AAA6}">
      <dgm:prSet/>
      <dgm:spPr/>
      <dgm:t>
        <a:bodyPr/>
        <a:lstStyle/>
        <a:p>
          <a:endParaRPr lang="en-US"/>
        </a:p>
      </dgm:t>
    </dgm:pt>
    <dgm:pt modelId="{7305380A-5E43-48CD-A754-42E435EB724D}" type="pres">
      <dgm:prSet presAssocID="{67AB076A-16AA-4681-8DA6-0F3469B7025F}" presName="Name0" presStyleCnt="0">
        <dgm:presLayoutVars>
          <dgm:dir/>
          <dgm:animLvl val="lvl"/>
          <dgm:resizeHandles val="exact"/>
        </dgm:presLayoutVars>
      </dgm:prSet>
      <dgm:spPr/>
    </dgm:pt>
    <dgm:pt modelId="{F28DAAE8-800E-493B-80D6-F3E9EEA7E55A}" type="pres">
      <dgm:prSet presAssocID="{6AE27356-4D98-4EB3-8CD8-ED724F07D897}" presName="linNode" presStyleCnt="0"/>
      <dgm:spPr/>
    </dgm:pt>
    <dgm:pt modelId="{A9F3AC0A-2317-4CE4-88B8-B30BDAA07243}" type="pres">
      <dgm:prSet presAssocID="{6AE27356-4D98-4EB3-8CD8-ED724F07D897}" presName="parentText" presStyleLbl="node1" presStyleIdx="0" presStyleCnt="3">
        <dgm:presLayoutVars>
          <dgm:chMax val="1"/>
          <dgm:bulletEnabled val="1"/>
        </dgm:presLayoutVars>
      </dgm:prSet>
      <dgm:spPr/>
    </dgm:pt>
    <dgm:pt modelId="{4158CB63-2B50-46B4-A1FB-F61829A6F9B0}" type="pres">
      <dgm:prSet presAssocID="{3FC9F89D-F7D7-4648-AD0F-B9A8B8153DBF}" presName="sp" presStyleCnt="0"/>
      <dgm:spPr/>
    </dgm:pt>
    <dgm:pt modelId="{92C7A5D2-BF7F-48DD-8D12-EBFA4C2C3766}" type="pres">
      <dgm:prSet presAssocID="{5ADFA6DF-EAD7-4997-A009-D7A9B9A2C7FF}" presName="linNode" presStyleCnt="0"/>
      <dgm:spPr/>
    </dgm:pt>
    <dgm:pt modelId="{150C04C6-EEA4-4C04-ACEA-D7144EEDC0B2}" type="pres">
      <dgm:prSet presAssocID="{5ADFA6DF-EAD7-4997-A009-D7A9B9A2C7FF}" presName="parentText" presStyleLbl="node1" presStyleIdx="1" presStyleCnt="3">
        <dgm:presLayoutVars>
          <dgm:chMax val="1"/>
          <dgm:bulletEnabled val="1"/>
        </dgm:presLayoutVars>
      </dgm:prSet>
      <dgm:spPr/>
    </dgm:pt>
    <dgm:pt modelId="{3DC487BE-348B-4067-9DDA-4BD172493389}" type="pres">
      <dgm:prSet presAssocID="{DD589A27-ABFD-4745-AE28-7D8F6E431282}" presName="sp" presStyleCnt="0"/>
      <dgm:spPr/>
    </dgm:pt>
    <dgm:pt modelId="{DB0E5239-742F-4795-858A-12AF74ACB5CF}" type="pres">
      <dgm:prSet presAssocID="{420182DD-23DA-41D9-8DEE-DDC89CBE6508}" presName="linNode" presStyleCnt="0"/>
      <dgm:spPr/>
    </dgm:pt>
    <dgm:pt modelId="{B6DA4827-845C-4909-985A-CE7F3EBBF19E}" type="pres">
      <dgm:prSet presAssocID="{420182DD-23DA-41D9-8DEE-DDC89CBE6508}" presName="parentText" presStyleLbl="node1" presStyleIdx="2" presStyleCnt="3">
        <dgm:presLayoutVars>
          <dgm:chMax val="1"/>
          <dgm:bulletEnabled val="1"/>
        </dgm:presLayoutVars>
      </dgm:prSet>
      <dgm:spPr/>
    </dgm:pt>
  </dgm:ptLst>
  <dgm:cxnLst>
    <dgm:cxn modelId="{E6098415-9853-4896-BBB2-7297F692AAA6}" srcId="{67AB076A-16AA-4681-8DA6-0F3469B7025F}" destId="{420182DD-23DA-41D9-8DEE-DDC89CBE6508}" srcOrd="2" destOrd="0" parTransId="{7C8C70E0-AFF1-4435-9893-935A15E826FF}" sibTransId="{A2C09815-8190-4E01-B787-94C3B04259DF}"/>
    <dgm:cxn modelId="{E7EBBB19-1F75-437C-B448-4602E6FD386C}" type="presOf" srcId="{67AB076A-16AA-4681-8DA6-0F3469B7025F}" destId="{7305380A-5E43-48CD-A754-42E435EB724D}" srcOrd="0" destOrd="0" presId="urn:microsoft.com/office/officeart/2005/8/layout/vList5"/>
    <dgm:cxn modelId="{6F2E842B-80DE-4DB2-8FA3-A22398BBC30F}" type="presOf" srcId="{6AE27356-4D98-4EB3-8CD8-ED724F07D897}" destId="{A9F3AC0A-2317-4CE4-88B8-B30BDAA07243}" srcOrd="0" destOrd="0" presId="urn:microsoft.com/office/officeart/2005/8/layout/vList5"/>
    <dgm:cxn modelId="{7B62D62E-FF8C-433B-9562-966068349C26}" srcId="{67AB076A-16AA-4681-8DA6-0F3469B7025F}" destId="{6AE27356-4D98-4EB3-8CD8-ED724F07D897}" srcOrd="0" destOrd="0" parTransId="{FDA0D197-BAD8-4A4A-AB8C-358FAA6D782D}" sibTransId="{3FC9F89D-F7D7-4648-AD0F-B9A8B8153DBF}"/>
    <dgm:cxn modelId="{577CDB5E-14B4-48D5-B5D1-B63492FF7B21}" type="presOf" srcId="{5ADFA6DF-EAD7-4997-A009-D7A9B9A2C7FF}" destId="{150C04C6-EEA4-4C04-ACEA-D7144EEDC0B2}" srcOrd="0" destOrd="0" presId="urn:microsoft.com/office/officeart/2005/8/layout/vList5"/>
    <dgm:cxn modelId="{F267A1C6-57BB-4FCC-8491-62B0086B8DA9}" srcId="{67AB076A-16AA-4681-8DA6-0F3469B7025F}" destId="{5ADFA6DF-EAD7-4997-A009-D7A9B9A2C7FF}" srcOrd="1" destOrd="0" parTransId="{5E5C6B27-DE7F-4C8A-9681-C45D94732BEB}" sibTransId="{DD589A27-ABFD-4745-AE28-7D8F6E431282}"/>
    <dgm:cxn modelId="{ED71D8CF-5584-451B-A734-3866C4B96C69}" type="presOf" srcId="{420182DD-23DA-41D9-8DEE-DDC89CBE6508}" destId="{B6DA4827-845C-4909-985A-CE7F3EBBF19E}" srcOrd="0" destOrd="0" presId="urn:microsoft.com/office/officeart/2005/8/layout/vList5"/>
    <dgm:cxn modelId="{32FAF6CD-4057-41E5-B5F8-9C7657A5E702}" type="presParOf" srcId="{7305380A-5E43-48CD-A754-42E435EB724D}" destId="{F28DAAE8-800E-493B-80D6-F3E9EEA7E55A}" srcOrd="0" destOrd="0" presId="urn:microsoft.com/office/officeart/2005/8/layout/vList5"/>
    <dgm:cxn modelId="{6F41CCE5-C999-4C00-B0B6-5008160C7FBA}" type="presParOf" srcId="{F28DAAE8-800E-493B-80D6-F3E9EEA7E55A}" destId="{A9F3AC0A-2317-4CE4-88B8-B30BDAA07243}" srcOrd="0" destOrd="0" presId="urn:microsoft.com/office/officeart/2005/8/layout/vList5"/>
    <dgm:cxn modelId="{2A3E16AF-DC6C-4012-B5F0-DC4374B3191A}" type="presParOf" srcId="{7305380A-5E43-48CD-A754-42E435EB724D}" destId="{4158CB63-2B50-46B4-A1FB-F61829A6F9B0}" srcOrd="1" destOrd="0" presId="urn:microsoft.com/office/officeart/2005/8/layout/vList5"/>
    <dgm:cxn modelId="{B4FA8367-0048-474F-A7DD-ABDC8F1F8508}" type="presParOf" srcId="{7305380A-5E43-48CD-A754-42E435EB724D}" destId="{92C7A5D2-BF7F-48DD-8D12-EBFA4C2C3766}" srcOrd="2" destOrd="0" presId="urn:microsoft.com/office/officeart/2005/8/layout/vList5"/>
    <dgm:cxn modelId="{BD553001-4F15-43C2-88FD-E959B220AB23}" type="presParOf" srcId="{92C7A5D2-BF7F-48DD-8D12-EBFA4C2C3766}" destId="{150C04C6-EEA4-4C04-ACEA-D7144EEDC0B2}" srcOrd="0" destOrd="0" presId="urn:microsoft.com/office/officeart/2005/8/layout/vList5"/>
    <dgm:cxn modelId="{EB284CDD-AC18-4E4A-B8B6-6D824DDBA007}" type="presParOf" srcId="{7305380A-5E43-48CD-A754-42E435EB724D}" destId="{3DC487BE-348B-4067-9DDA-4BD172493389}" srcOrd="3" destOrd="0" presId="urn:microsoft.com/office/officeart/2005/8/layout/vList5"/>
    <dgm:cxn modelId="{7391B60E-21D1-4943-8325-D2D850BB0464}" type="presParOf" srcId="{7305380A-5E43-48CD-A754-42E435EB724D}" destId="{DB0E5239-742F-4795-858A-12AF74ACB5CF}" srcOrd="4" destOrd="0" presId="urn:microsoft.com/office/officeart/2005/8/layout/vList5"/>
    <dgm:cxn modelId="{68173507-9542-410E-8FAC-E4B940F403A8}" type="presParOf" srcId="{DB0E5239-742F-4795-858A-12AF74ACB5CF}" destId="{B6DA4827-845C-4909-985A-CE7F3EBBF19E}" srcOrd="0"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E5499C-C295-4B18-9BDE-5927C74CB18A}"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D1778E06-EA1A-4C49-AD21-545131B20BB4}">
      <dgm:prSet/>
      <dgm:spPr/>
      <dgm:t>
        <a:bodyPr/>
        <a:lstStyle/>
        <a:p>
          <a:pPr>
            <a:defRPr cap="all"/>
          </a:pPr>
          <a:r>
            <a:rPr lang="en-US" dirty="0">
              <a:latin typeface="Arial" panose="020B0604020202020204" pitchFamily="34" charset="0"/>
              <a:cs typeface="Arial" panose="020B0604020202020204" pitchFamily="34" charset="0"/>
            </a:rPr>
            <a:t>Focus</a:t>
          </a:r>
        </a:p>
      </dgm:t>
    </dgm:pt>
    <dgm:pt modelId="{5E341306-C332-4F20-BF42-2E3740556710}" type="parTrans" cxnId="{FFCEE341-DF15-46F8-8239-53BFAE6F8AE3}">
      <dgm:prSet/>
      <dgm:spPr/>
      <dgm:t>
        <a:bodyPr/>
        <a:lstStyle/>
        <a:p>
          <a:endParaRPr lang="en-US"/>
        </a:p>
      </dgm:t>
    </dgm:pt>
    <dgm:pt modelId="{AC07DC39-573F-494B-8865-3944A7EF177E}" type="sibTrans" cxnId="{FFCEE341-DF15-46F8-8239-53BFAE6F8AE3}">
      <dgm:prSet/>
      <dgm:spPr/>
      <dgm:t>
        <a:bodyPr/>
        <a:lstStyle/>
        <a:p>
          <a:endParaRPr lang="en-US"/>
        </a:p>
      </dgm:t>
    </dgm:pt>
    <dgm:pt modelId="{64107B98-1E56-4908-A852-74BD560BA36A}">
      <dgm:prSet/>
      <dgm:spPr/>
      <dgm:t>
        <a:bodyPr/>
        <a:lstStyle/>
        <a:p>
          <a:pPr>
            <a:defRPr cap="all"/>
          </a:pPr>
          <a:r>
            <a:rPr lang="en-US" dirty="0">
              <a:latin typeface="Arial" panose="020B0604020202020204" pitchFamily="34" charset="0"/>
              <a:cs typeface="Arial" panose="020B0604020202020204" pitchFamily="34" charset="0"/>
            </a:rPr>
            <a:t>Move around until smooth</a:t>
          </a:r>
        </a:p>
      </dgm:t>
    </dgm:pt>
    <dgm:pt modelId="{A831DF92-E141-4689-86B9-C90DE02BDDE1}" type="parTrans" cxnId="{1FAF3DD0-8C38-4BF1-9879-24356F234232}">
      <dgm:prSet/>
      <dgm:spPr/>
      <dgm:t>
        <a:bodyPr/>
        <a:lstStyle/>
        <a:p>
          <a:endParaRPr lang="en-US"/>
        </a:p>
      </dgm:t>
    </dgm:pt>
    <dgm:pt modelId="{EB33A53D-15A5-4715-BD5A-1BACA44DF315}" type="sibTrans" cxnId="{1FAF3DD0-8C38-4BF1-9879-24356F234232}">
      <dgm:prSet/>
      <dgm:spPr/>
      <dgm:t>
        <a:bodyPr/>
        <a:lstStyle/>
        <a:p>
          <a:endParaRPr lang="en-US"/>
        </a:p>
      </dgm:t>
    </dgm:pt>
    <dgm:pt modelId="{54FD8D6E-CEBF-4CDE-9C60-8E275068FF7E}">
      <dgm:prSet/>
      <dgm:spPr/>
      <dgm:t>
        <a:bodyPr/>
        <a:lstStyle/>
        <a:p>
          <a:pPr>
            <a:defRPr cap="all"/>
          </a:pPr>
          <a:r>
            <a:rPr lang="en-US" dirty="0">
              <a:latin typeface="Arial" panose="020B0604020202020204" pitchFamily="34" charset="0"/>
              <a:cs typeface="Arial" panose="020B0604020202020204" pitchFamily="34" charset="0"/>
            </a:rPr>
            <a:t>Modify transition time</a:t>
          </a:r>
        </a:p>
      </dgm:t>
    </dgm:pt>
    <dgm:pt modelId="{974237A6-4EA3-4C8F-9E62-5D04C4370EA6}" type="parTrans" cxnId="{C4F8FC58-22BD-44DE-AD05-5A5388EF7708}">
      <dgm:prSet/>
      <dgm:spPr/>
      <dgm:t>
        <a:bodyPr/>
        <a:lstStyle/>
        <a:p>
          <a:endParaRPr lang="en-US"/>
        </a:p>
      </dgm:t>
    </dgm:pt>
    <dgm:pt modelId="{FCF00156-691B-47C2-92CC-5E7EFF61028F}" type="sibTrans" cxnId="{C4F8FC58-22BD-44DE-AD05-5A5388EF7708}">
      <dgm:prSet/>
      <dgm:spPr/>
      <dgm:t>
        <a:bodyPr/>
        <a:lstStyle/>
        <a:p>
          <a:endParaRPr lang="en-US"/>
        </a:p>
      </dgm:t>
    </dgm:pt>
    <dgm:pt modelId="{26223F2F-2DDB-4733-ABA4-DB7833E81FE4}" type="pres">
      <dgm:prSet presAssocID="{FCE5499C-C295-4B18-9BDE-5927C74CB18A}" presName="root" presStyleCnt="0">
        <dgm:presLayoutVars>
          <dgm:dir/>
          <dgm:resizeHandles val="exact"/>
        </dgm:presLayoutVars>
      </dgm:prSet>
      <dgm:spPr/>
    </dgm:pt>
    <dgm:pt modelId="{61358849-AA3C-462A-A964-0069176AD9AB}" type="pres">
      <dgm:prSet presAssocID="{D1778E06-EA1A-4C49-AD21-545131B20BB4}" presName="compNode" presStyleCnt="0"/>
      <dgm:spPr/>
    </dgm:pt>
    <dgm:pt modelId="{FE6C5544-5115-4394-9AEE-1D07EFB860E4}" type="pres">
      <dgm:prSet presAssocID="{D1778E06-EA1A-4C49-AD21-545131B20BB4}" presName="iconBgRect" presStyleLbl="bgShp" presStyleIdx="0" presStyleCnt="3"/>
      <dgm:spPr/>
    </dgm:pt>
    <dgm:pt modelId="{812EDE85-4359-4D1B-9327-4466DBD2416E}" type="pres">
      <dgm:prSet presAssocID="{D1778E06-EA1A-4C49-AD21-545131B20BB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agnifying glass with solid fill"/>
        </a:ext>
      </dgm:extLst>
    </dgm:pt>
    <dgm:pt modelId="{EEFE0E47-F743-47F6-925E-ADAC9BB4B37E}" type="pres">
      <dgm:prSet presAssocID="{D1778E06-EA1A-4C49-AD21-545131B20BB4}" presName="spaceRect" presStyleCnt="0"/>
      <dgm:spPr/>
    </dgm:pt>
    <dgm:pt modelId="{DCC9F4AF-B3D7-4BC4-A627-E242C980D262}" type="pres">
      <dgm:prSet presAssocID="{D1778E06-EA1A-4C49-AD21-545131B20BB4}" presName="textRect" presStyleLbl="revTx" presStyleIdx="0" presStyleCnt="3">
        <dgm:presLayoutVars>
          <dgm:chMax val="1"/>
          <dgm:chPref val="1"/>
        </dgm:presLayoutVars>
      </dgm:prSet>
      <dgm:spPr/>
    </dgm:pt>
    <dgm:pt modelId="{5515CD87-E327-42D2-8ECA-D9704AE5AAB7}" type="pres">
      <dgm:prSet presAssocID="{AC07DC39-573F-494B-8865-3944A7EF177E}" presName="sibTrans" presStyleCnt="0"/>
      <dgm:spPr/>
    </dgm:pt>
    <dgm:pt modelId="{1427A743-D52B-4FD4-A633-C8B11CE3CA9D}" type="pres">
      <dgm:prSet presAssocID="{64107B98-1E56-4908-A852-74BD560BA36A}" presName="compNode" presStyleCnt="0"/>
      <dgm:spPr/>
    </dgm:pt>
    <dgm:pt modelId="{9F851BAB-D0EE-4154-BB3E-C115D3D5E5B8}" type="pres">
      <dgm:prSet presAssocID="{64107B98-1E56-4908-A852-74BD560BA36A}" presName="iconBgRect" presStyleLbl="bgShp" presStyleIdx="1" presStyleCnt="3"/>
      <dgm:spPr/>
    </dgm:pt>
    <dgm:pt modelId="{A3C31E23-5FDB-4F2C-AF5D-A66B51A27A69}" type="pres">
      <dgm:prSet presAssocID="{64107B98-1E56-4908-A852-74BD560BA36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uck"/>
        </a:ext>
      </dgm:extLst>
    </dgm:pt>
    <dgm:pt modelId="{AAAC8B4B-23C3-4611-A092-54E79284E8E3}" type="pres">
      <dgm:prSet presAssocID="{64107B98-1E56-4908-A852-74BD560BA36A}" presName="spaceRect" presStyleCnt="0"/>
      <dgm:spPr/>
    </dgm:pt>
    <dgm:pt modelId="{09E780B6-CDEA-4479-AD37-E980F5E9D71A}" type="pres">
      <dgm:prSet presAssocID="{64107B98-1E56-4908-A852-74BD560BA36A}" presName="textRect" presStyleLbl="revTx" presStyleIdx="1" presStyleCnt="3">
        <dgm:presLayoutVars>
          <dgm:chMax val="1"/>
          <dgm:chPref val="1"/>
        </dgm:presLayoutVars>
      </dgm:prSet>
      <dgm:spPr/>
    </dgm:pt>
    <dgm:pt modelId="{18B84F12-CA57-4B51-82FC-A579432C3805}" type="pres">
      <dgm:prSet presAssocID="{EB33A53D-15A5-4715-BD5A-1BACA44DF315}" presName="sibTrans" presStyleCnt="0"/>
      <dgm:spPr/>
    </dgm:pt>
    <dgm:pt modelId="{67215C47-8707-4996-9646-A50438BFFA7A}" type="pres">
      <dgm:prSet presAssocID="{54FD8D6E-CEBF-4CDE-9C60-8E275068FF7E}" presName="compNode" presStyleCnt="0"/>
      <dgm:spPr/>
    </dgm:pt>
    <dgm:pt modelId="{425B5410-8697-42A2-8264-2E6E13E0877B}" type="pres">
      <dgm:prSet presAssocID="{54FD8D6E-CEBF-4CDE-9C60-8E275068FF7E}" presName="iconBgRect" presStyleLbl="bgShp" presStyleIdx="2" presStyleCnt="3"/>
      <dgm:spPr/>
    </dgm:pt>
    <dgm:pt modelId="{52BDB1AE-9D18-4857-A7D1-4FF70DAD5F4C}" type="pres">
      <dgm:prSet presAssocID="{54FD8D6E-CEBF-4CDE-9C60-8E275068FF7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A9789370-E2E9-49F2-BCD2-8A548B037629}" type="pres">
      <dgm:prSet presAssocID="{54FD8D6E-CEBF-4CDE-9C60-8E275068FF7E}" presName="spaceRect" presStyleCnt="0"/>
      <dgm:spPr/>
    </dgm:pt>
    <dgm:pt modelId="{78265031-FF80-4C87-9FB2-462EC5A4F3EB}" type="pres">
      <dgm:prSet presAssocID="{54FD8D6E-CEBF-4CDE-9C60-8E275068FF7E}" presName="textRect" presStyleLbl="revTx" presStyleIdx="2" presStyleCnt="3">
        <dgm:presLayoutVars>
          <dgm:chMax val="1"/>
          <dgm:chPref val="1"/>
        </dgm:presLayoutVars>
      </dgm:prSet>
      <dgm:spPr/>
    </dgm:pt>
  </dgm:ptLst>
  <dgm:cxnLst>
    <dgm:cxn modelId="{FFCEE341-DF15-46F8-8239-53BFAE6F8AE3}" srcId="{FCE5499C-C295-4B18-9BDE-5927C74CB18A}" destId="{D1778E06-EA1A-4C49-AD21-545131B20BB4}" srcOrd="0" destOrd="0" parTransId="{5E341306-C332-4F20-BF42-2E3740556710}" sibTransId="{AC07DC39-573F-494B-8865-3944A7EF177E}"/>
    <dgm:cxn modelId="{C4F8FC58-22BD-44DE-AD05-5A5388EF7708}" srcId="{FCE5499C-C295-4B18-9BDE-5927C74CB18A}" destId="{54FD8D6E-CEBF-4CDE-9C60-8E275068FF7E}" srcOrd="2" destOrd="0" parTransId="{974237A6-4EA3-4C8F-9E62-5D04C4370EA6}" sibTransId="{FCF00156-691B-47C2-92CC-5E7EFF61028F}"/>
    <dgm:cxn modelId="{DC6B2E79-7B62-4DDF-8DD4-4AE067E2B96B}" type="presOf" srcId="{54FD8D6E-CEBF-4CDE-9C60-8E275068FF7E}" destId="{78265031-FF80-4C87-9FB2-462EC5A4F3EB}" srcOrd="0" destOrd="0" presId="urn:microsoft.com/office/officeart/2018/5/layout/IconCircleLabelList"/>
    <dgm:cxn modelId="{D0566059-06F5-49E3-AD72-24CD9788272A}" type="presOf" srcId="{FCE5499C-C295-4B18-9BDE-5927C74CB18A}" destId="{26223F2F-2DDB-4733-ABA4-DB7833E81FE4}" srcOrd="0" destOrd="0" presId="urn:microsoft.com/office/officeart/2018/5/layout/IconCircleLabelList"/>
    <dgm:cxn modelId="{F5B26D9B-9417-4CCD-B146-9734D4770C62}" type="presOf" srcId="{64107B98-1E56-4908-A852-74BD560BA36A}" destId="{09E780B6-CDEA-4479-AD37-E980F5E9D71A}" srcOrd="0" destOrd="0" presId="urn:microsoft.com/office/officeart/2018/5/layout/IconCircleLabelList"/>
    <dgm:cxn modelId="{A4A69FCE-FE30-4ABD-B670-6CB496668041}" type="presOf" srcId="{D1778E06-EA1A-4C49-AD21-545131B20BB4}" destId="{DCC9F4AF-B3D7-4BC4-A627-E242C980D262}" srcOrd="0" destOrd="0" presId="urn:microsoft.com/office/officeart/2018/5/layout/IconCircleLabelList"/>
    <dgm:cxn modelId="{1FAF3DD0-8C38-4BF1-9879-24356F234232}" srcId="{FCE5499C-C295-4B18-9BDE-5927C74CB18A}" destId="{64107B98-1E56-4908-A852-74BD560BA36A}" srcOrd="1" destOrd="0" parTransId="{A831DF92-E141-4689-86B9-C90DE02BDDE1}" sibTransId="{EB33A53D-15A5-4715-BD5A-1BACA44DF315}"/>
    <dgm:cxn modelId="{B6497371-4A0A-4038-AD6C-39102DAF631D}" type="presParOf" srcId="{26223F2F-2DDB-4733-ABA4-DB7833E81FE4}" destId="{61358849-AA3C-462A-A964-0069176AD9AB}" srcOrd="0" destOrd="0" presId="urn:microsoft.com/office/officeart/2018/5/layout/IconCircleLabelList"/>
    <dgm:cxn modelId="{690E762E-81E8-43BB-9B9E-8E75C9D7EFB3}" type="presParOf" srcId="{61358849-AA3C-462A-A964-0069176AD9AB}" destId="{FE6C5544-5115-4394-9AEE-1D07EFB860E4}" srcOrd="0" destOrd="0" presId="urn:microsoft.com/office/officeart/2018/5/layout/IconCircleLabelList"/>
    <dgm:cxn modelId="{4729789C-21B4-4DD9-9544-5EF8290B4897}" type="presParOf" srcId="{61358849-AA3C-462A-A964-0069176AD9AB}" destId="{812EDE85-4359-4D1B-9327-4466DBD2416E}" srcOrd="1" destOrd="0" presId="urn:microsoft.com/office/officeart/2018/5/layout/IconCircleLabelList"/>
    <dgm:cxn modelId="{9BA0080D-3C72-40CA-9A50-A6856CA5BF65}" type="presParOf" srcId="{61358849-AA3C-462A-A964-0069176AD9AB}" destId="{EEFE0E47-F743-47F6-925E-ADAC9BB4B37E}" srcOrd="2" destOrd="0" presId="urn:microsoft.com/office/officeart/2018/5/layout/IconCircleLabelList"/>
    <dgm:cxn modelId="{B5EF5A21-39FF-4355-80FC-F0504396B05E}" type="presParOf" srcId="{61358849-AA3C-462A-A964-0069176AD9AB}" destId="{DCC9F4AF-B3D7-4BC4-A627-E242C980D262}" srcOrd="3" destOrd="0" presId="urn:microsoft.com/office/officeart/2018/5/layout/IconCircleLabelList"/>
    <dgm:cxn modelId="{24B2A1FD-58B8-4E68-9A34-2A5B1A06150F}" type="presParOf" srcId="{26223F2F-2DDB-4733-ABA4-DB7833E81FE4}" destId="{5515CD87-E327-42D2-8ECA-D9704AE5AAB7}" srcOrd="1" destOrd="0" presId="urn:microsoft.com/office/officeart/2018/5/layout/IconCircleLabelList"/>
    <dgm:cxn modelId="{DC7729CF-75A8-4934-B967-E7334B1C4919}" type="presParOf" srcId="{26223F2F-2DDB-4733-ABA4-DB7833E81FE4}" destId="{1427A743-D52B-4FD4-A633-C8B11CE3CA9D}" srcOrd="2" destOrd="0" presId="urn:microsoft.com/office/officeart/2018/5/layout/IconCircleLabelList"/>
    <dgm:cxn modelId="{B998D653-5928-41BC-B9C3-5C9D7FFF9695}" type="presParOf" srcId="{1427A743-D52B-4FD4-A633-C8B11CE3CA9D}" destId="{9F851BAB-D0EE-4154-BB3E-C115D3D5E5B8}" srcOrd="0" destOrd="0" presId="urn:microsoft.com/office/officeart/2018/5/layout/IconCircleLabelList"/>
    <dgm:cxn modelId="{7CC131D4-B40F-450F-B0ED-24E2085C23CE}" type="presParOf" srcId="{1427A743-D52B-4FD4-A633-C8B11CE3CA9D}" destId="{A3C31E23-5FDB-4F2C-AF5D-A66B51A27A69}" srcOrd="1" destOrd="0" presId="urn:microsoft.com/office/officeart/2018/5/layout/IconCircleLabelList"/>
    <dgm:cxn modelId="{1CAEB8DC-F193-49E6-AB72-15E666499E93}" type="presParOf" srcId="{1427A743-D52B-4FD4-A633-C8B11CE3CA9D}" destId="{AAAC8B4B-23C3-4611-A092-54E79284E8E3}" srcOrd="2" destOrd="0" presId="urn:microsoft.com/office/officeart/2018/5/layout/IconCircleLabelList"/>
    <dgm:cxn modelId="{2F6DE9A1-2CB7-4BAC-BDDB-BCCB8CBE02CC}" type="presParOf" srcId="{1427A743-D52B-4FD4-A633-C8B11CE3CA9D}" destId="{09E780B6-CDEA-4479-AD37-E980F5E9D71A}" srcOrd="3" destOrd="0" presId="urn:microsoft.com/office/officeart/2018/5/layout/IconCircleLabelList"/>
    <dgm:cxn modelId="{FB7FACD9-B37D-47C9-966F-7B3AF1CA5816}" type="presParOf" srcId="{26223F2F-2DDB-4733-ABA4-DB7833E81FE4}" destId="{18B84F12-CA57-4B51-82FC-A579432C3805}" srcOrd="3" destOrd="0" presId="urn:microsoft.com/office/officeart/2018/5/layout/IconCircleLabelList"/>
    <dgm:cxn modelId="{E0BB3916-7C76-41F9-821F-87843D20F6F2}" type="presParOf" srcId="{26223F2F-2DDB-4733-ABA4-DB7833E81FE4}" destId="{67215C47-8707-4996-9646-A50438BFFA7A}" srcOrd="4" destOrd="0" presId="urn:microsoft.com/office/officeart/2018/5/layout/IconCircleLabelList"/>
    <dgm:cxn modelId="{5D303D9E-EE09-4932-968E-A156B67D4C06}" type="presParOf" srcId="{67215C47-8707-4996-9646-A50438BFFA7A}" destId="{425B5410-8697-42A2-8264-2E6E13E0877B}" srcOrd="0" destOrd="0" presId="urn:microsoft.com/office/officeart/2018/5/layout/IconCircleLabelList"/>
    <dgm:cxn modelId="{7F6CFA5B-DA65-4854-B4C0-10352B919526}" type="presParOf" srcId="{67215C47-8707-4996-9646-A50438BFFA7A}" destId="{52BDB1AE-9D18-4857-A7D1-4FF70DAD5F4C}" srcOrd="1" destOrd="0" presId="urn:microsoft.com/office/officeart/2018/5/layout/IconCircleLabelList"/>
    <dgm:cxn modelId="{E6243AF0-A2B7-4428-8815-2599DA89AC66}" type="presParOf" srcId="{67215C47-8707-4996-9646-A50438BFFA7A}" destId="{A9789370-E2E9-49F2-BCD2-8A548B037629}" srcOrd="2" destOrd="0" presId="urn:microsoft.com/office/officeart/2018/5/layout/IconCircleLabelList"/>
    <dgm:cxn modelId="{54D073BB-4CFF-4CF1-BD8E-FD12ADC09A1C}" type="presParOf" srcId="{67215C47-8707-4996-9646-A50438BFFA7A}" destId="{78265031-FF80-4C87-9FB2-462EC5A4F3E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5051EA-0C68-4D28-8E4F-388B0461F6CB}"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03AC2A88-2222-4501-A694-ADF8A40A3BFB}">
      <dgm:prSet/>
      <dgm:spPr/>
      <dgm:t>
        <a:bodyPr/>
        <a:lstStyle/>
        <a:p>
          <a:r>
            <a:rPr lang="en-US" dirty="0">
              <a:latin typeface="Arial" panose="020B0604020202020204" pitchFamily="34" charset="0"/>
              <a:cs typeface="Arial" panose="020B0604020202020204" pitchFamily="34" charset="0"/>
            </a:rPr>
            <a:t>Bring questions to ignite conversations</a:t>
          </a:r>
        </a:p>
      </dgm:t>
    </dgm:pt>
    <dgm:pt modelId="{0BA20597-6A77-49DD-8E6C-01899661518D}" type="parTrans" cxnId="{DD1C0603-EC6D-4103-BCAD-46797C5D7BC6}">
      <dgm:prSet/>
      <dgm:spPr/>
      <dgm:t>
        <a:bodyPr/>
        <a:lstStyle/>
        <a:p>
          <a:endParaRPr lang="en-US"/>
        </a:p>
      </dgm:t>
    </dgm:pt>
    <dgm:pt modelId="{6F133457-6261-4EEB-BBAD-9897E14F347B}" type="sibTrans" cxnId="{DD1C0603-EC6D-4103-BCAD-46797C5D7BC6}">
      <dgm:prSet/>
      <dgm:spPr/>
      <dgm:t>
        <a:bodyPr/>
        <a:lstStyle/>
        <a:p>
          <a:endParaRPr lang="en-US"/>
        </a:p>
      </dgm:t>
    </dgm:pt>
    <dgm:pt modelId="{192351B4-3190-437F-A8BA-374D7A2417E0}">
      <dgm:prSet/>
      <dgm:spPr/>
      <dgm:t>
        <a:bodyPr/>
        <a:lstStyle/>
        <a:p>
          <a:r>
            <a:rPr lang="en-US" dirty="0">
              <a:latin typeface="Arial" panose="020B0604020202020204" pitchFamily="34" charset="0"/>
              <a:cs typeface="Arial" panose="020B0604020202020204" pitchFamily="34" charset="0"/>
            </a:rPr>
            <a:t>Have more than you need</a:t>
          </a:r>
        </a:p>
      </dgm:t>
    </dgm:pt>
    <dgm:pt modelId="{5DED2AEE-2ABF-4471-80A1-16C58A79ED1A}" type="parTrans" cxnId="{741A0EC8-CAF9-488E-BCE2-EA9EFDF4C3F0}">
      <dgm:prSet/>
      <dgm:spPr/>
      <dgm:t>
        <a:bodyPr/>
        <a:lstStyle/>
        <a:p>
          <a:endParaRPr lang="en-US"/>
        </a:p>
      </dgm:t>
    </dgm:pt>
    <dgm:pt modelId="{BE889275-E5AD-4849-B86B-2379CA25F2A5}" type="sibTrans" cxnId="{741A0EC8-CAF9-488E-BCE2-EA9EFDF4C3F0}">
      <dgm:prSet/>
      <dgm:spPr/>
      <dgm:t>
        <a:bodyPr/>
        <a:lstStyle/>
        <a:p>
          <a:endParaRPr lang="en-US"/>
        </a:p>
      </dgm:t>
    </dgm:pt>
    <dgm:pt modelId="{55961613-460E-4C5C-ADFF-385D6C950EC0}" type="pres">
      <dgm:prSet presAssocID="{EF5051EA-0C68-4D28-8E4F-388B0461F6CB}" presName="root" presStyleCnt="0">
        <dgm:presLayoutVars>
          <dgm:dir/>
          <dgm:resizeHandles val="exact"/>
        </dgm:presLayoutVars>
      </dgm:prSet>
      <dgm:spPr/>
    </dgm:pt>
    <dgm:pt modelId="{6D1AFED9-4CDE-496A-9E4D-0C031F52A834}" type="pres">
      <dgm:prSet presAssocID="{03AC2A88-2222-4501-A694-ADF8A40A3BFB}" presName="compNode" presStyleCnt="0"/>
      <dgm:spPr/>
    </dgm:pt>
    <dgm:pt modelId="{6911CDBA-90E3-4656-A581-BF588AA60CE4}" type="pres">
      <dgm:prSet presAssocID="{03AC2A88-2222-4501-A694-ADF8A40A3BF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42947E98-EC54-4E32-82B0-A9FC1FB6DCA4}" type="pres">
      <dgm:prSet presAssocID="{03AC2A88-2222-4501-A694-ADF8A40A3BFB}" presName="spaceRect" presStyleCnt="0"/>
      <dgm:spPr/>
    </dgm:pt>
    <dgm:pt modelId="{38E71590-842D-42A4-B83A-6E9208E00B82}" type="pres">
      <dgm:prSet presAssocID="{03AC2A88-2222-4501-A694-ADF8A40A3BFB}" presName="textRect" presStyleLbl="revTx" presStyleIdx="0" presStyleCnt="2">
        <dgm:presLayoutVars>
          <dgm:chMax val="1"/>
          <dgm:chPref val="1"/>
        </dgm:presLayoutVars>
      </dgm:prSet>
      <dgm:spPr/>
    </dgm:pt>
    <dgm:pt modelId="{A22F9497-7AD7-4787-9EBA-D1F8C08B951E}" type="pres">
      <dgm:prSet presAssocID="{6F133457-6261-4EEB-BBAD-9897E14F347B}" presName="sibTrans" presStyleCnt="0"/>
      <dgm:spPr/>
    </dgm:pt>
    <dgm:pt modelId="{64AE8738-F536-44C8-81E4-B0276C58EEB6}" type="pres">
      <dgm:prSet presAssocID="{192351B4-3190-437F-A8BA-374D7A2417E0}" presName="compNode" presStyleCnt="0"/>
      <dgm:spPr/>
    </dgm:pt>
    <dgm:pt modelId="{F86D58EA-13A4-4B69-AFF3-8B0EB9DA8023}" type="pres">
      <dgm:prSet presAssocID="{192351B4-3190-437F-A8BA-374D7A2417E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6F3A6612-A5EA-44AD-927D-F8E5E8A318CC}" type="pres">
      <dgm:prSet presAssocID="{192351B4-3190-437F-A8BA-374D7A2417E0}" presName="spaceRect" presStyleCnt="0"/>
      <dgm:spPr/>
    </dgm:pt>
    <dgm:pt modelId="{E6F8F88C-B5FD-4A5F-82ED-6D4715A32FC6}" type="pres">
      <dgm:prSet presAssocID="{192351B4-3190-437F-A8BA-374D7A2417E0}" presName="textRect" presStyleLbl="revTx" presStyleIdx="1" presStyleCnt="2">
        <dgm:presLayoutVars>
          <dgm:chMax val="1"/>
          <dgm:chPref val="1"/>
        </dgm:presLayoutVars>
      </dgm:prSet>
      <dgm:spPr/>
    </dgm:pt>
  </dgm:ptLst>
  <dgm:cxnLst>
    <dgm:cxn modelId="{316D0B02-007E-429B-8DAE-F7C78AEE5E6D}" type="presOf" srcId="{192351B4-3190-437F-A8BA-374D7A2417E0}" destId="{E6F8F88C-B5FD-4A5F-82ED-6D4715A32FC6}" srcOrd="0" destOrd="0" presId="urn:microsoft.com/office/officeart/2018/2/layout/IconLabelList"/>
    <dgm:cxn modelId="{DD1C0603-EC6D-4103-BCAD-46797C5D7BC6}" srcId="{EF5051EA-0C68-4D28-8E4F-388B0461F6CB}" destId="{03AC2A88-2222-4501-A694-ADF8A40A3BFB}" srcOrd="0" destOrd="0" parTransId="{0BA20597-6A77-49DD-8E6C-01899661518D}" sibTransId="{6F133457-6261-4EEB-BBAD-9897E14F347B}"/>
    <dgm:cxn modelId="{A4605A77-0C37-4255-BE08-429F43E5FB1E}" type="presOf" srcId="{EF5051EA-0C68-4D28-8E4F-388B0461F6CB}" destId="{55961613-460E-4C5C-ADFF-385D6C950EC0}" srcOrd="0" destOrd="0" presId="urn:microsoft.com/office/officeart/2018/2/layout/IconLabelList"/>
    <dgm:cxn modelId="{66112F80-AD6E-4F36-9A39-1A149E4FFC35}" type="presOf" srcId="{03AC2A88-2222-4501-A694-ADF8A40A3BFB}" destId="{38E71590-842D-42A4-B83A-6E9208E00B82}" srcOrd="0" destOrd="0" presId="urn:microsoft.com/office/officeart/2018/2/layout/IconLabelList"/>
    <dgm:cxn modelId="{741A0EC8-CAF9-488E-BCE2-EA9EFDF4C3F0}" srcId="{EF5051EA-0C68-4D28-8E4F-388B0461F6CB}" destId="{192351B4-3190-437F-A8BA-374D7A2417E0}" srcOrd="1" destOrd="0" parTransId="{5DED2AEE-2ABF-4471-80A1-16C58A79ED1A}" sibTransId="{BE889275-E5AD-4849-B86B-2379CA25F2A5}"/>
    <dgm:cxn modelId="{00BEA995-0175-494F-AA30-36B4A970EE5B}" type="presParOf" srcId="{55961613-460E-4C5C-ADFF-385D6C950EC0}" destId="{6D1AFED9-4CDE-496A-9E4D-0C031F52A834}" srcOrd="0" destOrd="0" presId="urn:microsoft.com/office/officeart/2018/2/layout/IconLabelList"/>
    <dgm:cxn modelId="{EB7A2801-2C5D-4D0E-BAD1-A6557726BE66}" type="presParOf" srcId="{6D1AFED9-4CDE-496A-9E4D-0C031F52A834}" destId="{6911CDBA-90E3-4656-A581-BF588AA60CE4}" srcOrd="0" destOrd="0" presId="urn:microsoft.com/office/officeart/2018/2/layout/IconLabelList"/>
    <dgm:cxn modelId="{69316AB5-9554-4211-99E5-F7178DC1261D}" type="presParOf" srcId="{6D1AFED9-4CDE-496A-9E4D-0C031F52A834}" destId="{42947E98-EC54-4E32-82B0-A9FC1FB6DCA4}" srcOrd="1" destOrd="0" presId="urn:microsoft.com/office/officeart/2018/2/layout/IconLabelList"/>
    <dgm:cxn modelId="{0CC81AC4-34F3-4C74-9F9D-CA884CA9555F}" type="presParOf" srcId="{6D1AFED9-4CDE-496A-9E4D-0C031F52A834}" destId="{38E71590-842D-42A4-B83A-6E9208E00B82}" srcOrd="2" destOrd="0" presId="urn:microsoft.com/office/officeart/2018/2/layout/IconLabelList"/>
    <dgm:cxn modelId="{7064442B-EC9F-4C3A-98B5-8006FBC1B3BD}" type="presParOf" srcId="{55961613-460E-4C5C-ADFF-385D6C950EC0}" destId="{A22F9497-7AD7-4787-9EBA-D1F8C08B951E}" srcOrd="1" destOrd="0" presId="urn:microsoft.com/office/officeart/2018/2/layout/IconLabelList"/>
    <dgm:cxn modelId="{22921420-66E9-42E4-866E-FBA244E799CD}" type="presParOf" srcId="{55961613-460E-4C5C-ADFF-385D6C950EC0}" destId="{64AE8738-F536-44C8-81E4-B0276C58EEB6}" srcOrd="2" destOrd="0" presId="urn:microsoft.com/office/officeart/2018/2/layout/IconLabelList"/>
    <dgm:cxn modelId="{A6A2E627-F06C-4C1E-81B3-8E3F7B7D0E39}" type="presParOf" srcId="{64AE8738-F536-44C8-81E4-B0276C58EEB6}" destId="{F86D58EA-13A4-4B69-AFF3-8B0EB9DA8023}" srcOrd="0" destOrd="0" presId="urn:microsoft.com/office/officeart/2018/2/layout/IconLabelList"/>
    <dgm:cxn modelId="{681621B1-D0E8-4B63-854C-AA0B442F30C3}" type="presParOf" srcId="{64AE8738-F536-44C8-81E4-B0276C58EEB6}" destId="{6F3A6612-A5EA-44AD-927D-F8E5E8A318CC}" srcOrd="1" destOrd="0" presId="urn:microsoft.com/office/officeart/2018/2/layout/IconLabelList"/>
    <dgm:cxn modelId="{96CA2D8F-261D-412C-ADD3-9082D6FEA025}" type="presParOf" srcId="{64AE8738-F536-44C8-81E4-B0276C58EEB6}" destId="{E6F8F88C-B5FD-4A5F-82ED-6D4715A32FC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38A7D3-7A19-43A7-BA6D-4AC3485391A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99A8965-B016-45DF-9B2E-486EBADF2EB6}">
      <dgm:prSet/>
      <dgm:spPr/>
      <dgm:t>
        <a:bodyPr/>
        <a:lstStyle/>
        <a:p>
          <a:pPr>
            <a:lnSpc>
              <a:spcPct val="100000"/>
            </a:lnSpc>
          </a:pPr>
          <a:r>
            <a:rPr lang="en-US" dirty="0">
              <a:latin typeface="Arial" panose="020B0604020202020204" pitchFamily="34" charset="0"/>
              <a:cs typeface="Arial" panose="020B0604020202020204" pitchFamily="34" charset="0"/>
            </a:rPr>
            <a:t>One minute summary of the group conversation</a:t>
          </a:r>
        </a:p>
      </dgm:t>
    </dgm:pt>
    <dgm:pt modelId="{29594861-4487-43A7-A75B-14E4585C6371}" type="parTrans" cxnId="{9067A7AC-79F3-4C36-ACA2-4367FC59368F}">
      <dgm:prSet/>
      <dgm:spPr/>
      <dgm:t>
        <a:bodyPr/>
        <a:lstStyle/>
        <a:p>
          <a:endParaRPr lang="en-US"/>
        </a:p>
      </dgm:t>
    </dgm:pt>
    <dgm:pt modelId="{EC4C9498-B5A2-462A-A4B9-BAECA4BB6FC3}" type="sibTrans" cxnId="{9067A7AC-79F3-4C36-ACA2-4367FC59368F}">
      <dgm:prSet/>
      <dgm:spPr/>
      <dgm:t>
        <a:bodyPr/>
        <a:lstStyle/>
        <a:p>
          <a:endParaRPr lang="en-US"/>
        </a:p>
      </dgm:t>
    </dgm:pt>
    <dgm:pt modelId="{5CC8C080-A898-4AD3-BCE7-FAAA44255A9E}">
      <dgm:prSet/>
      <dgm:spPr/>
      <dgm:t>
        <a:bodyPr/>
        <a:lstStyle/>
        <a:p>
          <a:pPr>
            <a:lnSpc>
              <a:spcPct val="100000"/>
            </a:lnSpc>
          </a:pPr>
          <a:r>
            <a:rPr lang="en-US" dirty="0">
              <a:latin typeface="Arial" panose="020B0604020202020204" pitchFamily="34" charset="0"/>
              <a:cs typeface="Arial" panose="020B0604020202020204" pitchFamily="34" charset="0"/>
            </a:rPr>
            <a:t>New ideas</a:t>
          </a:r>
        </a:p>
      </dgm:t>
    </dgm:pt>
    <dgm:pt modelId="{CA0D94B3-BBE4-46A5-8CC8-F6C2EF529A19}" type="parTrans" cxnId="{2FBB2F81-CBCC-47FA-9C1B-8DC2BDA5A491}">
      <dgm:prSet/>
      <dgm:spPr/>
      <dgm:t>
        <a:bodyPr/>
        <a:lstStyle/>
        <a:p>
          <a:endParaRPr lang="en-US"/>
        </a:p>
      </dgm:t>
    </dgm:pt>
    <dgm:pt modelId="{F595FD95-DA04-4A9B-B5CD-D47F5FD92A9B}" type="sibTrans" cxnId="{2FBB2F81-CBCC-47FA-9C1B-8DC2BDA5A491}">
      <dgm:prSet/>
      <dgm:spPr/>
      <dgm:t>
        <a:bodyPr/>
        <a:lstStyle/>
        <a:p>
          <a:endParaRPr lang="en-US"/>
        </a:p>
      </dgm:t>
    </dgm:pt>
    <dgm:pt modelId="{BC693086-6197-4C73-8B48-AE57E9402DC7}">
      <dgm:prSet/>
      <dgm:spPr/>
      <dgm:t>
        <a:bodyPr/>
        <a:lstStyle/>
        <a:p>
          <a:pPr>
            <a:lnSpc>
              <a:spcPct val="100000"/>
            </a:lnSpc>
          </a:pPr>
          <a:r>
            <a:rPr lang="en-US" dirty="0">
              <a:latin typeface="Arial" panose="020B0604020202020204" pitchFamily="34" charset="0"/>
              <a:cs typeface="Arial" panose="020B0604020202020204" pitchFamily="34" charset="0"/>
            </a:rPr>
            <a:t>Interesting comments</a:t>
          </a:r>
        </a:p>
      </dgm:t>
    </dgm:pt>
    <dgm:pt modelId="{C08045D9-8175-4C60-8DEE-F5960CA34847}" type="parTrans" cxnId="{6492684B-989F-4DEC-AC84-E987FB491C02}">
      <dgm:prSet/>
      <dgm:spPr/>
      <dgm:t>
        <a:bodyPr/>
        <a:lstStyle/>
        <a:p>
          <a:endParaRPr lang="en-US"/>
        </a:p>
      </dgm:t>
    </dgm:pt>
    <dgm:pt modelId="{E4E5D7B0-84B6-4997-A16B-AF84CAD93780}" type="sibTrans" cxnId="{6492684B-989F-4DEC-AC84-E987FB491C02}">
      <dgm:prSet/>
      <dgm:spPr/>
      <dgm:t>
        <a:bodyPr/>
        <a:lstStyle/>
        <a:p>
          <a:endParaRPr lang="en-US"/>
        </a:p>
      </dgm:t>
    </dgm:pt>
    <dgm:pt modelId="{5795D0AE-65BB-45EF-A9EE-E82249B34CF1}" type="pres">
      <dgm:prSet presAssocID="{EF38A7D3-7A19-43A7-BA6D-4AC3485391A7}" presName="root" presStyleCnt="0">
        <dgm:presLayoutVars>
          <dgm:dir/>
          <dgm:resizeHandles val="exact"/>
        </dgm:presLayoutVars>
      </dgm:prSet>
      <dgm:spPr/>
    </dgm:pt>
    <dgm:pt modelId="{6CE7248C-6230-4CBD-B5F2-66BB5954A947}" type="pres">
      <dgm:prSet presAssocID="{599A8965-B016-45DF-9B2E-486EBADF2EB6}" presName="compNode" presStyleCnt="0"/>
      <dgm:spPr/>
    </dgm:pt>
    <dgm:pt modelId="{8CB22BE1-DDB6-4860-8F0C-B200DE571996}" type="pres">
      <dgm:prSet presAssocID="{599A8965-B016-45DF-9B2E-486EBADF2EB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F8E13B96-4BAF-4D9C-A9EC-8C8E848CD032}" type="pres">
      <dgm:prSet presAssocID="{599A8965-B016-45DF-9B2E-486EBADF2EB6}" presName="spaceRect" presStyleCnt="0"/>
      <dgm:spPr/>
    </dgm:pt>
    <dgm:pt modelId="{A4CC68FF-738E-44A8-98B9-DD1886067A9B}" type="pres">
      <dgm:prSet presAssocID="{599A8965-B016-45DF-9B2E-486EBADF2EB6}" presName="textRect" presStyleLbl="revTx" presStyleIdx="0" presStyleCnt="3">
        <dgm:presLayoutVars>
          <dgm:chMax val="1"/>
          <dgm:chPref val="1"/>
        </dgm:presLayoutVars>
      </dgm:prSet>
      <dgm:spPr/>
    </dgm:pt>
    <dgm:pt modelId="{7D241D69-B4F9-4C6A-92BC-DFBFB1D13062}" type="pres">
      <dgm:prSet presAssocID="{EC4C9498-B5A2-462A-A4B9-BAECA4BB6FC3}" presName="sibTrans" presStyleCnt="0"/>
      <dgm:spPr/>
    </dgm:pt>
    <dgm:pt modelId="{A230C0C9-47DF-40F7-B526-51F92548693E}" type="pres">
      <dgm:prSet presAssocID="{5CC8C080-A898-4AD3-BCE7-FAAA44255A9E}" presName="compNode" presStyleCnt="0"/>
      <dgm:spPr/>
    </dgm:pt>
    <dgm:pt modelId="{6E11FFDE-E43D-4CF0-8CAD-958CE05DB86A}" type="pres">
      <dgm:prSet presAssocID="{5CC8C080-A898-4AD3-BCE7-FAAA44255A9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0EC3B32E-685A-49D2-9000-D26338AFB334}" type="pres">
      <dgm:prSet presAssocID="{5CC8C080-A898-4AD3-BCE7-FAAA44255A9E}" presName="spaceRect" presStyleCnt="0"/>
      <dgm:spPr/>
    </dgm:pt>
    <dgm:pt modelId="{C4413778-E80C-4B4B-8116-BBEF7022F739}" type="pres">
      <dgm:prSet presAssocID="{5CC8C080-A898-4AD3-BCE7-FAAA44255A9E}" presName="textRect" presStyleLbl="revTx" presStyleIdx="1" presStyleCnt="3">
        <dgm:presLayoutVars>
          <dgm:chMax val="1"/>
          <dgm:chPref val="1"/>
        </dgm:presLayoutVars>
      </dgm:prSet>
      <dgm:spPr/>
    </dgm:pt>
    <dgm:pt modelId="{B18B70A5-659F-4668-8943-DE1810D5D115}" type="pres">
      <dgm:prSet presAssocID="{F595FD95-DA04-4A9B-B5CD-D47F5FD92A9B}" presName="sibTrans" presStyleCnt="0"/>
      <dgm:spPr/>
    </dgm:pt>
    <dgm:pt modelId="{A6F8A34A-17B5-4698-A7E3-0247E1910FAA}" type="pres">
      <dgm:prSet presAssocID="{BC693086-6197-4C73-8B48-AE57E9402DC7}" presName="compNode" presStyleCnt="0"/>
      <dgm:spPr/>
    </dgm:pt>
    <dgm:pt modelId="{99F8BC6F-E639-4B74-9C15-DCAD9A22C47C}" type="pres">
      <dgm:prSet presAssocID="{BC693086-6197-4C73-8B48-AE57E9402DC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AEC82405-B898-46A5-9158-91ED871857F8}" type="pres">
      <dgm:prSet presAssocID="{BC693086-6197-4C73-8B48-AE57E9402DC7}" presName="spaceRect" presStyleCnt="0"/>
      <dgm:spPr/>
    </dgm:pt>
    <dgm:pt modelId="{0547ED29-6958-4E1F-AA79-B33B9C81254C}" type="pres">
      <dgm:prSet presAssocID="{BC693086-6197-4C73-8B48-AE57E9402DC7}" presName="textRect" presStyleLbl="revTx" presStyleIdx="2" presStyleCnt="3">
        <dgm:presLayoutVars>
          <dgm:chMax val="1"/>
          <dgm:chPref val="1"/>
        </dgm:presLayoutVars>
      </dgm:prSet>
      <dgm:spPr/>
    </dgm:pt>
  </dgm:ptLst>
  <dgm:cxnLst>
    <dgm:cxn modelId="{3A1AC533-3514-4B0E-8D06-1B89E9CFBBF3}" type="presOf" srcId="{5CC8C080-A898-4AD3-BCE7-FAAA44255A9E}" destId="{C4413778-E80C-4B4B-8116-BBEF7022F739}" srcOrd="0" destOrd="0" presId="urn:microsoft.com/office/officeart/2018/2/layout/IconLabelList"/>
    <dgm:cxn modelId="{6492684B-989F-4DEC-AC84-E987FB491C02}" srcId="{EF38A7D3-7A19-43A7-BA6D-4AC3485391A7}" destId="{BC693086-6197-4C73-8B48-AE57E9402DC7}" srcOrd="2" destOrd="0" parTransId="{C08045D9-8175-4C60-8DEE-F5960CA34847}" sibTransId="{E4E5D7B0-84B6-4997-A16B-AF84CAD93780}"/>
    <dgm:cxn modelId="{CA34D658-AE67-490B-A8A8-B781B23B39AB}" type="presOf" srcId="{BC693086-6197-4C73-8B48-AE57E9402DC7}" destId="{0547ED29-6958-4E1F-AA79-B33B9C81254C}" srcOrd="0" destOrd="0" presId="urn:microsoft.com/office/officeart/2018/2/layout/IconLabelList"/>
    <dgm:cxn modelId="{2FBB2F81-CBCC-47FA-9C1B-8DC2BDA5A491}" srcId="{EF38A7D3-7A19-43A7-BA6D-4AC3485391A7}" destId="{5CC8C080-A898-4AD3-BCE7-FAAA44255A9E}" srcOrd="1" destOrd="0" parTransId="{CA0D94B3-BBE4-46A5-8CC8-F6C2EF529A19}" sibTransId="{F595FD95-DA04-4A9B-B5CD-D47F5FD92A9B}"/>
    <dgm:cxn modelId="{9067A7AC-79F3-4C36-ACA2-4367FC59368F}" srcId="{EF38A7D3-7A19-43A7-BA6D-4AC3485391A7}" destId="{599A8965-B016-45DF-9B2E-486EBADF2EB6}" srcOrd="0" destOrd="0" parTransId="{29594861-4487-43A7-A75B-14E4585C6371}" sibTransId="{EC4C9498-B5A2-462A-A4B9-BAECA4BB6FC3}"/>
    <dgm:cxn modelId="{B3BE3FEA-ED65-42C7-AFCD-04B0D8E11BC8}" type="presOf" srcId="{599A8965-B016-45DF-9B2E-486EBADF2EB6}" destId="{A4CC68FF-738E-44A8-98B9-DD1886067A9B}" srcOrd="0" destOrd="0" presId="urn:microsoft.com/office/officeart/2018/2/layout/IconLabelList"/>
    <dgm:cxn modelId="{D01EDEEE-6BDA-4BDD-B27A-E26E1D46F9F4}" type="presOf" srcId="{EF38A7D3-7A19-43A7-BA6D-4AC3485391A7}" destId="{5795D0AE-65BB-45EF-A9EE-E82249B34CF1}" srcOrd="0" destOrd="0" presId="urn:microsoft.com/office/officeart/2018/2/layout/IconLabelList"/>
    <dgm:cxn modelId="{1F29B84F-A2C5-49AB-91F5-BCC8B54367F0}" type="presParOf" srcId="{5795D0AE-65BB-45EF-A9EE-E82249B34CF1}" destId="{6CE7248C-6230-4CBD-B5F2-66BB5954A947}" srcOrd="0" destOrd="0" presId="urn:microsoft.com/office/officeart/2018/2/layout/IconLabelList"/>
    <dgm:cxn modelId="{4C55F679-BEA5-4675-BCE6-A4695CDAE83D}" type="presParOf" srcId="{6CE7248C-6230-4CBD-B5F2-66BB5954A947}" destId="{8CB22BE1-DDB6-4860-8F0C-B200DE571996}" srcOrd="0" destOrd="0" presId="urn:microsoft.com/office/officeart/2018/2/layout/IconLabelList"/>
    <dgm:cxn modelId="{31ED1F11-E19A-4BFC-823F-7A9553258620}" type="presParOf" srcId="{6CE7248C-6230-4CBD-B5F2-66BB5954A947}" destId="{F8E13B96-4BAF-4D9C-A9EC-8C8E848CD032}" srcOrd="1" destOrd="0" presId="urn:microsoft.com/office/officeart/2018/2/layout/IconLabelList"/>
    <dgm:cxn modelId="{92BFABA5-A8F4-47B2-A034-39494A220628}" type="presParOf" srcId="{6CE7248C-6230-4CBD-B5F2-66BB5954A947}" destId="{A4CC68FF-738E-44A8-98B9-DD1886067A9B}" srcOrd="2" destOrd="0" presId="urn:microsoft.com/office/officeart/2018/2/layout/IconLabelList"/>
    <dgm:cxn modelId="{0A262925-66F6-4FCC-93A3-80E757F32986}" type="presParOf" srcId="{5795D0AE-65BB-45EF-A9EE-E82249B34CF1}" destId="{7D241D69-B4F9-4C6A-92BC-DFBFB1D13062}" srcOrd="1" destOrd="0" presId="urn:microsoft.com/office/officeart/2018/2/layout/IconLabelList"/>
    <dgm:cxn modelId="{61C2A358-3060-473F-B4FD-CBE313F244D1}" type="presParOf" srcId="{5795D0AE-65BB-45EF-A9EE-E82249B34CF1}" destId="{A230C0C9-47DF-40F7-B526-51F92548693E}" srcOrd="2" destOrd="0" presId="urn:microsoft.com/office/officeart/2018/2/layout/IconLabelList"/>
    <dgm:cxn modelId="{82DADC9E-BD1C-4447-BB21-F7E8DECC8FF1}" type="presParOf" srcId="{A230C0C9-47DF-40F7-B526-51F92548693E}" destId="{6E11FFDE-E43D-4CF0-8CAD-958CE05DB86A}" srcOrd="0" destOrd="0" presId="urn:microsoft.com/office/officeart/2018/2/layout/IconLabelList"/>
    <dgm:cxn modelId="{C7003A58-3F30-49F7-9DBA-E74C718A7791}" type="presParOf" srcId="{A230C0C9-47DF-40F7-B526-51F92548693E}" destId="{0EC3B32E-685A-49D2-9000-D26338AFB334}" srcOrd="1" destOrd="0" presId="urn:microsoft.com/office/officeart/2018/2/layout/IconLabelList"/>
    <dgm:cxn modelId="{FBA69E56-A66A-4448-8407-FBD51910B107}" type="presParOf" srcId="{A230C0C9-47DF-40F7-B526-51F92548693E}" destId="{C4413778-E80C-4B4B-8116-BBEF7022F739}" srcOrd="2" destOrd="0" presId="urn:microsoft.com/office/officeart/2018/2/layout/IconLabelList"/>
    <dgm:cxn modelId="{5B0EECBA-42A8-4232-869B-3088D27B3281}" type="presParOf" srcId="{5795D0AE-65BB-45EF-A9EE-E82249B34CF1}" destId="{B18B70A5-659F-4668-8943-DE1810D5D115}" srcOrd="3" destOrd="0" presId="urn:microsoft.com/office/officeart/2018/2/layout/IconLabelList"/>
    <dgm:cxn modelId="{EB7F2FE3-C127-47B9-890E-16043EBF9148}" type="presParOf" srcId="{5795D0AE-65BB-45EF-A9EE-E82249B34CF1}" destId="{A6F8A34A-17B5-4698-A7E3-0247E1910FAA}" srcOrd="4" destOrd="0" presId="urn:microsoft.com/office/officeart/2018/2/layout/IconLabelList"/>
    <dgm:cxn modelId="{FD6495FE-B868-4B4D-96B0-EFC76FDB749A}" type="presParOf" srcId="{A6F8A34A-17B5-4698-A7E3-0247E1910FAA}" destId="{99F8BC6F-E639-4B74-9C15-DCAD9A22C47C}" srcOrd="0" destOrd="0" presId="urn:microsoft.com/office/officeart/2018/2/layout/IconLabelList"/>
    <dgm:cxn modelId="{96CD8BA0-3F94-436E-8901-70DA20E442AB}" type="presParOf" srcId="{A6F8A34A-17B5-4698-A7E3-0247E1910FAA}" destId="{AEC82405-B898-46A5-9158-91ED871857F8}" srcOrd="1" destOrd="0" presId="urn:microsoft.com/office/officeart/2018/2/layout/IconLabelList"/>
    <dgm:cxn modelId="{9E8C4A2C-92F6-49D7-8269-FF7C60AA70D3}" type="presParOf" srcId="{A6F8A34A-17B5-4698-A7E3-0247E1910FAA}" destId="{0547ED29-6958-4E1F-AA79-B33B9C81254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F9464C-6478-44A4-99AB-B4C40FF6401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BC8782D-EA22-4993-9CDC-09BEE1A2961B}">
      <dgm:prSet/>
      <dgm:spPr/>
      <dgm:t>
        <a:bodyPr/>
        <a:lstStyle/>
        <a:p>
          <a:r>
            <a:rPr lang="en-US" dirty="0">
              <a:latin typeface="Arial" panose="020B0604020202020204" pitchFamily="34" charset="0"/>
              <a:cs typeface="Arial" panose="020B0604020202020204" pitchFamily="34" charset="0"/>
            </a:rPr>
            <a:t>Slide Template</a:t>
          </a:r>
        </a:p>
      </dgm:t>
    </dgm:pt>
    <dgm:pt modelId="{D23656B6-C16C-4D9C-B407-130AA44E5935}" type="parTrans" cxnId="{329620A6-80C1-4A57-9C2F-7D39E70C2C0D}">
      <dgm:prSet/>
      <dgm:spPr/>
      <dgm:t>
        <a:bodyPr/>
        <a:lstStyle/>
        <a:p>
          <a:endParaRPr lang="en-US"/>
        </a:p>
      </dgm:t>
    </dgm:pt>
    <dgm:pt modelId="{9D5FE46C-442C-4D8D-9132-0064B00B8D23}" type="sibTrans" cxnId="{329620A6-80C1-4A57-9C2F-7D39E70C2C0D}">
      <dgm:prSet/>
      <dgm:spPr/>
      <dgm:t>
        <a:bodyPr/>
        <a:lstStyle/>
        <a:p>
          <a:endParaRPr lang="en-US"/>
        </a:p>
      </dgm:t>
    </dgm:pt>
    <dgm:pt modelId="{BCA6A473-3BF4-46AA-8B90-7074005B6DD8}">
      <dgm:prSet/>
      <dgm:spPr/>
      <dgm:t>
        <a:bodyPr/>
        <a:lstStyle/>
        <a:p>
          <a:r>
            <a:rPr lang="en-US" dirty="0">
              <a:latin typeface="Arial" panose="020B0604020202020204" pitchFamily="34" charset="0"/>
              <a:cs typeface="Arial" panose="020B0604020202020204" pitchFamily="34" charset="0"/>
            </a:rPr>
            <a:t>Title slide is for the introducer (not timed)</a:t>
          </a:r>
        </a:p>
      </dgm:t>
    </dgm:pt>
    <dgm:pt modelId="{FC26B296-B512-43CC-B036-3E388FA5819E}" type="parTrans" cxnId="{C20892D4-67E7-4BDD-ADB5-B47BA750955F}">
      <dgm:prSet/>
      <dgm:spPr/>
      <dgm:t>
        <a:bodyPr/>
        <a:lstStyle/>
        <a:p>
          <a:endParaRPr lang="en-US"/>
        </a:p>
      </dgm:t>
    </dgm:pt>
    <dgm:pt modelId="{24106D98-F557-4A8D-816E-9CFADBC37A27}" type="sibTrans" cxnId="{C20892D4-67E7-4BDD-ADB5-B47BA750955F}">
      <dgm:prSet/>
      <dgm:spPr/>
      <dgm:t>
        <a:bodyPr/>
        <a:lstStyle/>
        <a:p>
          <a:endParaRPr lang="en-US"/>
        </a:p>
      </dgm:t>
    </dgm:pt>
    <dgm:pt modelId="{3A1E556B-17C4-4D0C-B47A-1DA51DD900A9}">
      <dgm:prSet/>
      <dgm:spPr/>
      <dgm:t>
        <a:bodyPr/>
        <a:lstStyle/>
        <a:p>
          <a:r>
            <a:rPr lang="en-US" dirty="0">
              <a:latin typeface="Arial" panose="020B0604020202020204" pitchFamily="34" charset="0"/>
              <a:cs typeface="Arial" panose="020B0604020202020204" pitchFamily="34" charset="0"/>
            </a:rPr>
            <a:t>Start the Clock</a:t>
          </a:r>
        </a:p>
      </dgm:t>
    </dgm:pt>
    <dgm:pt modelId="{792355BC-D663-46B1-AAB8-4F9F158E5F74}" type="parTrans" cxnId="{2D115E61-DB70-4C4D-B78E-416EB3DBFE92}">
      <dgm:prSet/>
      <dgm:spPr/>
      <dgm:t>
        <a:bodyPr/>
        <a:lstStyle/>
        <a:p>
          <a:endParaRPr lang="en-US"/>
        </a:p>
      </dgm:t>
    </dgm:pt>
    <dgm:pt modelId="{2B06CB9B-C1BD-4D36-9D61-D65B20203DC6}" type="sibTrans" cxnId="{2D115E61-DB70-4C4D-B78E-416EB3DBFE92}">
      <dgm:prSet/>
      <dgm:spPr/>
      <dgm:t>
        <a:bodyPr/>
        <a:lstStyle/>
        <a:p>
          <a:endParaRPr lang="en-US"/>
        </a:p>
      </dgm:t>
    </dgm:pt>
    <dgm:pt modelId="{0BF9FF44-36B2-469B-80FF-9F01D8F2B0D4}">
      <dgm:prSet/>
      <dgm:spPr/>
      <dgm:t>
        <a:bodyPr/>
        <a:lstStyle/>
        <a:p>
          <a:r>
            <a:rPr lang="en-US" dirty="0">
              <a:latin typeface="Arial" panose="020B0604020202020204" pitchFamily="34" charset="0"/>
              <a:cs typeface="Arial" panose="020B0604020202020204" pitchFamily="34" charset="0"/>
            </a:rPr>
            <a:t>Presentation begins</a:t>
          </a:r>
        </a:p>
      </dgm:t>
    </dgm:pt>
    <dgm:pt modelId="{027717C6-89EC-4A76-A78F-9A17037A357A}" type="parTrans" cxnId="{321C2E06-904C-47D3-BA42-E417AB3A4F91}">
      <dgm:prSet/>
      <dgm:spPr/>
      <dgm:t>
        <a:bodyPr/>
        <a:lstStyle/>
        <a:p>
          <a:endParaRPr lang="en-US"/>
        </a:p>
      </dgm:t>
    </dgm:pt>
    <dgm:pt modelId="{72574364-6FDD-4D20-A6D4-BD9E02AB8074}" type="sibTrans" cxnId="{321C2E06-904C-47D3-BA42-E417AB3A4F91}">
      <dgm:prSet/>
      <dgm:spPr/>
      <dgm:t>
        <a:bodyPr/>
        <a:lstStyle/>
        <a:p>
          <a:endParaRPr lang="en-US"/>
        </a:p>
      </dgm:t>
    </dgm:pt>
    <dgm:pt modelId="{1EBD366E-B97C-46A9-974C-214BB9AB05F3}">
      <dgm:prSet/>
      <dgm:spPr/>
      <dgm:t>
        <a:bodyPr/>
        <a:lstStyle/>
        <a:p>
          <a:r>
            <a:rPr lang="en-US" dirty="0">
              <a:latin typeface="Arial" panose="020B0604020202020204" pitchFamily="34" charset="0"/>
              <a:cs typeface="Arial" panose="020B0604020202020204" pitchFamily="34" charset="0"/>
            </a:rPr>
            <a:t>Contact information at the end (not timed)</a:t>
          </a:r>
        </a:p>
      </dgm:t>
    </dgm:pt>
    <dgm:pt modelId="{602E20FF-494A-4D8F-BBA3-1133F9E7BD48}" type="parTrans" cxnId="{BD997B04-C6D2-4609-B420-8CD120CBC5B5}">
      <dgm:prSet/>
      <dgm:spPr/>
      <dgm:t>
        <a:bodyPr/>
        <a:lstStyle/>
        <a:p>
          <a:endParaRPr lang="en-US"/>
        </a:p>
      </dgm:t>
    </dgm:pt>
    <dgm:pt modelId="{064114AF-7965-4416-A279-4F7D192E3145}" type="sibTrans" cxnId="{BD997B04-C6D2-4609-B420-8CD120CBC5B5}">
      <dgm:prSet/>
      <dgm:spPr/>
      <dgm:t>
        <a:bodyPr/>
        <a:lstStyle/>
        <a:p>
          <a:endParaRPr lang="en-US"/>
        </a:p>
      </dgm:t>
    </dgm:pt>
    <dgm:pt modelId="{C9BC162A-FD7D-4E59-A7AD-D1E8E613817B}" type="pres">
      <dgm:prSet presAssocID="{1CF9464C-6478-44A4-99AB-B4C40FF64013}" presName="root" presStyleCnt="0">
        <dgm:presLayoutVars>
          <dgm:dir/>
          <dgm:resizeHandles val="exact"/>
        </dgm:presLayoutVars>
      </dgm:prSet>
      <dgm:spPr/>
    </dgm:pt>
    <dgm:pt modelId="{697A3F30-3AE7-4C14-8B7E-4D281F9F4BE4}" type="pres">
      <dgm:prSet presAssocID="{CBC8782D-EA22-4993-9CDC-09BEE1A2961B}" presName="compNode" presStyleCnt="0"/>
      <dgm:spPr/>
    </dgm:pt>
    <dgm:pt modelId="{0B3F79BD-CC1C-4B50-853B-E64716902ED8}" type="pres">
      <dgm:prSet presAssocID="{CBC8782D-EA22-4993-9CDC-09BEE1A2961B}" presName="bgRect" presStyleLbl="bgShp" presStyleIdx="0" presStyleCnt="5"/>
      <dgm:spPr/>
    </dgm:pt>
    <dgm:pt modelId="{B813B3EC-4107-4843-942B-9D47DB312C7C}" type="pres">
      <dgm:prSet presAssocID="{CBC8782D-EA22-4993-9CDC-09BEE1A2961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wipeGesture"/>
        </a:ext>
      </dgm:extLst>
    </dgm:pt>
    <dgm:pt modelId="{F4112D7C-D181-4A8A-AF9C-209A8B2D5418}" type="pres">
      <dgm:prSet presAssocID="{CBC8782D-EA22-4993-9CDC-09BEE1A2961B}" presName="spaceRect" presStyleCnt="0"/>
      <dgm:spPr/>
    </dgm:pt>
    <dgm:pt modelId="{E4B3290D-595A-466A-80FD-6A1D553D0569}" type="pres">
      <dgm:prSet presAssocID="{CBC8782D-EA22-4993-9CDC-09BEE1A2961B}" presName="parTx" presStyleLbl="revTx" presStyleIdx="0" presStyleCnt="5">
        <dgm:presLayoutVars>
          <dgm:chMax val="0"/>
          <dgm:chPref val="0"/>
        </dgm:presLayoutVars>
      </dgm:prSet>
      <dgm:spPr/>
    </dgm:pt>
    <dgm:pt modelId="{41E4A1BD-6315-46CB-A33B-32AFA9729C2B}" type="pres">
      <dgm:prSet presAssocID="{9D5FE46C-442C-4D8D-9132-0064B00B8D23}" presName="sibTrans" presStyleCnt="0"/>
      <dgm:spPr/>
    </dgm:pt>
    <dgm:pt modelId="{37F62937-FC3B-4230-8F36-1FA61F6F211D}" type="pres">
      <dgm:prSet presAssocID="{BCA6A473-3BF4-46AA-8B90-7074005B6DD8}" presName="compNode" presStyleCnt="0"/>
      <dgm:spPr/>
    </dgm:pt>
    <dgm:pt modelId="{A6F9A80F-09A0-4BB1-B34C-F7CB6C32F1B0}" type="pres">
      <dgm:prSet presAssocID="{BCA6A473-3BF4-46AA-8B90-7074005B6DD8}" presName="bgRect" presStyleLbl="bgShp" presStyleIdx="1" presStyleCnt="5"/>
      <dgm:spPr/>
    </dgm:pt>
    <dgm:pt modelId="{5B7F7E02-EA2B-411E-8911-C84106735F50}" type="pres">
      <dgm:prSet presAssocID="{BCA6A473-3BF4-46AA-8B90-7074005B6DD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rglass"/>
        </a:ext>
      </dgm:extLst>
    </dgm:pt>
    <dgm:pt modelId="{1140D4FF-D8D1-48A9-A679-512E48066E93}" type="pres">
      <dgm:prSet presAssocID="{BCA6A473-3BF4-46AA-8B90-7074005B6DD8}" presName="spaceRect" presStyleCnt="0"/>
      <dgm:spPr/>
    </dgm:pt>
    <dgm:pt modelId="{F0FCB09A-C7B9-4A33-98CB-687C9A35711F}" type="pres">
      <dgm:prSet presAssocID="{BCA6A473-3BF4-46AA-8B90-7074005B6DD8}" presName="parTx" presStyleLbl="revTx" presStyleIdx="1" presStyleCnt="5">
        <dgm:presLayoutVars>
          <dgm:chMax val="0"/>
          <dgm:chPref val="0"/>
        </dgm:presLayoutVars>
      </dgm:prSet>
      <dgm:spPr/>
    </dgm:pt>
    <dgm:pt modelId="{676CD6CB-BC6A-4C3A-B9E8-89B668EADE60}" type="pres">
      <dgm:prSet presAssocID="{24106D98-F557-4A8D-816E-9CFADBC37A27}" presName="sibTrans" presStyleCnt="0"/>
      <dgm:spPr/>
    </dgm:pt>
    <dgm:pt modelId="{E1FDBDF0-E59F-45C5-84D3-D0F4F28BE57D}" type="pres">
      <dgm:prSet presAssocID="{3A1E556B-17C4-4D0C-B47A-1DA51DD900A9}" presName="compNode" presStyleCnt="0"/>
      <dgm:spPr/>
    </dgm:pt>
    <dgm:pt modelId="{50BC0C17-DBF0-42EC-BD2F-82D469F13DD6}" type="pres">
      <dgm:prSet presAssocID="{3A1E556B-17C4-4D0C-B47A-1DA51DD900A9}" presName="bgRect" presStyleLbl="bgShp" presStyleIdx="2" presStyleCnt="5"/>
      <dgm:spPr/>
    </dgm:pt>
    <dgm:pt modelId="{9A2F8CDA-47E5-40B6-B14D-F3CB6C39AB7A}" type="pres">
      <dgm:prSet presAssocID="{3A1E556B-17C4-4D0C-B47A-1DA51DD900A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ck"/>
        </a:ext>
      </dgm:extLst>
    </dgm:pt>
    <dgm:pt modelId="{01B9837A-8E1A-4EDB-B581-1312DE5CBA9C}" type="pres">
      <dgm:prSet presAssocID="{3A1E556B-17C4-4D0C-B47A-1DA51DD900A9}" presName="spaceRect" presStyleCnt="0"/>
      <dgm:spPr/>
    </dgm:pt>
    <dgm:pt modelId="{D8E93492-1F02-4FF7-BFD0-F89D46449CAB}" type="pres">
      <dgm:prSet presAssocID="{3A1E556B-17C4-4D0C-B47A-1DA51DD900A9}" presName="parTx" presStyleLbl="revTx" presStyleIdx="2" presStyleCnt="5">
        <dgm:presLayoutVars>
          <dgm:chMax val="0"/>
          <dgm:chPref val="0"/>
        </dgm:presLayoutVars>
      </dgm:prSet>
      <dgm:spPr/>
    </dgm:pt>
    <dgm:pt modelId="{EFDFD029-F439-4015-8252-EDE6D8C0E53C}" type="pres">
      <dgm:prSet presAssocID="{2B06CB9B-C1BD-4D36-9D61-D65B20203DC6}" presName="sibTrans" presStyleCnt="0"/>
      <dgm:spPr/>
    </dgm:pt>
    <dgm:pt modelId="{4097EA19-0948-405C-B240-273E1FEB6F8A}" type="pres">
      <dgm:prSet presAssocID="{0BF9FF44-36B2-469B-80FF-9F01D8F2B0D4}" presName="compNode" presStyleCnt="0"/>
      <dgm:spPr/>
    </dgm:pt>
    <dgm:pt modelId="{F7EE799D-AC7B-4ABB-BAA7-AAB7A186383F}" type="pres">
      <dgm:prSet presAssocID="{0BF9FF44-36B2-469B-80FF-9F01D8F2B0D4}" presName="bgRect" presStyleLbl="bgShp" presStyleIdx="3" presStyleCnt="5"/>
      <dgm:spPr/>
    </dgm:pt>
    <dgm:pt modelId="{0800FC68-64FC-4ECC-847B-81906FCA5919}" type="pres">
      <dgm:prSet presAssocID="{0BF9FF44-36B2-469B-80FF-9F01D8F2B0D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A4E1EEAA-FC86-49BD-9571-378F536B6502}" type="pres">
      <dgm:prSet presAssocID="{0BF9FF44-36B2-469B-80FF-9F01D8F2B0D4}" presName="spaceRect" presStyleCnt="0"/>
      <dgm:spPr/>
    </dgm:pt>
    <dgm:pt modelId="{AA59B64E-EF32-4AF0-A34D-A9256FA0302B}" type="pres">
      <dgm:prSet presAssocID="{0BF9FF44-36B2-469B-80FF-9F01D8F2B0D4}" presName="parTx" presStyleLbl="revTx" presStyleIdx="3" presStyleCnt="5">
        <dgm:presLayoutVars>
          <dgm:chMax val="0"/>
          <dgm:chPref val="0"/>
        </dgm:presLayoutVars>
      </dgm:prSet>
      <dgm:spPr/>
    </dgm:pt>
    <dgm:pt modelId="{D6AC19B1-5159-4066-90FB-C2A4F2FD7726}" type="pres">
      <dgm:prSet presAssocID="{72574364-6FDD-4D20-A6D4-BD9E02AB8074}" presName="sibTrans" presStyleCnt="0"/>
      <dgm:spPr/>
    </dgm:pt>
    <dgm:pt modelId="{EFBB86BD-ECBF-459C-B226-182C7C336607}" type="pres">
      <dgm:prSet presAssocID="{1EBD366E-B97C-46A9-974C-214BB9AB05F3}" presName="compNode" presStyleCnt="0"/>
      <dgm:spPr/>
    </dgm:pt>
    <dgm:pt modelId="{B24F7FF9-34A1-41B8-96D6-039E20B5EE83}" type="pres">
      <dgm:prSet presAssocID="{1EBD366E-B97C-46A9-974C-214BB9AB05F3}" presName="bgRect" presStyleLbl="bgShp" presStyleIdx="4" presStyleCnt="5"/>
      <dgm:spPr/>
    </dgm:pt>
    <dgm:pt modelId="{0E9DCBC1-C946-46B2-98D8-48C5747FF929}" type="pres">
      <dgm:prSet presAssocID="{1EBD366E-B97C-46A9-974C-214BB9AB05F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eceiver"/>
        </a:ext>
      </dgm:extLst>
    </dgm:pt>
    <dgm:pt modelId="{2A180BDA-CAF1-4A21-B710-A4E4BF9F86E9}" type="pres">
      <dgm:prSet presAssocID="{1EBD366E-B97C-46A9-974C-214BB9AB05F3}" presName="spaceRect" presStyleCnt="0"/>
      <dgm:spPr/>
    </dgm:pt>
    <dgm:pt modelId="{942A34E7-5B9E-47BB-89AA-721411CECCC2}" type="pres">
      <dgm:prSet presAssocID="{1EBD366E-B97C-46A9-974C-214BB9AB05F3}" presName="parTx" presStyleLbl="revTx" presStyleIdx="4" presStyleCnt="5">
        <dgm:presLayoutVars>
          <dgm:chMax val="0"/>
          <dgm:chPref val="0"/>
        </dgm:presLayoutVars>
      </dgm:prSet>
      <dgm:spPr/>
    </dgm:pt>
  </dgm:ptLst>
  <dgm:cxnLst>
    <dgm:cxn modelId="{BD997B04-C6D2-4609-B420-8CD120CBC5B5}" srcId="{1CF9464C-6478-44A4-99AB-B4C40FF64013}" destId="{1EBD366E-B97C-46A9-974C-214BB9AB05F3}" srcOrd="4" destOrd="0" parTransId="{602E20FF-494A-4D8F-BBA3-1133F9E7BD48}" sibTransId="{064114AF-7965-4416-A279-4F7D192E3145}"/>
    <dgm:cxn modelId="{321C2E06-904C-47D3-BA42-E417AB3A4F91}" srcId="{1CF9464C-6478-44A4-99AB-B4C40FF64013}" destId="{0BF9FF44-36B2-469B-80FF-9F01D8F2B0D4}" srcOrd="3" destOrd="0" parTransId="{027717C6-89EC-4A76-A78F-9A17037A357A}" sibTransId="{72574364-6FDD-4D20-A6D4-BD9E02AB8074}"/>
    <dgm:cxn modelId="{18CE2F09-9CC2-42AD-BF3E-00FB9B99E87C}" type="presOf" srcId="{BCA6A473-3BF4-46AA-8B90-7074005B6DD8}" destId="{F0FCB09A-C7B9-4A33-98CB-687C9A35711F}" srcOrd="0" destOrd="0" presId="urn:microsoft.com/office/officeart/2018/2/layout/IconVerticalSolidList"/>
    <dgm:cxn modelId="{2D115E61-DB70-4C4D-B78E-416EB3DBFE92}" srcId="{1CF9464C-6478-44A4-99AB-B4C40FF64013}" destId="{3A1E556B-17C4-4D0C-B47A-1DA51DD900A9}" srcOrd="2" destOrd="0" parTransId="{792355BC-D663-46B1-AAB8-4F9F158E5F74}" sibTransId="{2B06CB9B-C1BD-4D36-9D61-D65B20203DC6}"/>
    <dgm:cxn modelId="{C68D0A65-4293-4A94-BA7D-AB81FC0F3980}" type="presOf" srcId="{0BF9FF44-36B2-469B-80FF-9F01D8F2B0D4}" destId="{AA59B64E-EF32-4AF0-A34D-A9256FA0302B}" srcOrd="0" destOrd="0" presId="urn:microsoft.com/office/officeart/2018/2/layout/IconVerticalSolidList"/>
    <dgm:cxn modelId="{1FC97C90-2DB4-469F-95DF-45A7AED56E2C}" type="presOf" srcId="{3A1E556B-17C4-4D0C-B47A-1DA51DD900A9}" destId="{D8E93492-1F02-4FF7-BFD0-F89D46449CAB}" srcOrd="0" destOrd="0" presId="urn:microsoft.com/office/officeart/2018/2/layout/IconVerticalSolidList"/>
    <dgm:cxn modelId="{67966E99-EEC4-421E-96C3-13CBAF52DC66}" type="presOf" srcId="{CBC8782D-EA22-4993-9CDC-09BEE1A2961B}" destId="{E4B3290D-595A-466A-80FD-6A1D553D0569}" srcOrd="0" destOrd="0" presId="urn:microsoft.com/office/officeart/2018/2/layout/IconVerticalSolidList"/>
    <dgm:cxn modelId="{329620A6-80C1-4A57-9C2F-7D39E70C2C0D}" srcId="{1CF9464C-6478-44A4-99AB-B4C40FF64013}" destId="{CBC8782D-EA22-4993-9CDC-09BEE1A2961B}" srcOrd="0" destOrd="0" parTransId="{D23656B6-C16C-4D9C-B407-130AA44E5935}" sibTransId="{9D5FE46C-442C-4D8D-9132-0064B00B8D23}"/>
    <dgm:cxn modelId="{C20892D4-67E7-4BDD-ADB5-B47BA750955F}" srcId="{1CF9464C-6478-44A4-99AB-B4C40FF64013}" destId="{BCA6A473-3BF4-46AA-8B90-7074005B6DD8}" srcOrd="1" destOrd="0" parTransId="{FC26B296-B512-43CC-B036-3E388FA5819E}" sibTransId="{24106D98-F557-4A8D-816E-9CFADBC37A27}"/>
    <dgm:cxn modelId="{6A109CD5-B0C9-4827-B495-7832D348D19F}" type="presOf" srcId="{1CF9464C-6478-44A4-99AB-B4C40FF64013}" destId="{C9BC162A-FD7D-4E59-A7AD-D1E8E613817B}" srcOrd="0" destOrd="0" presId="urn:microsoft.com/office/officeart/2018/2/layout/IconVerticalSolidList"/>
    <dgm:cxn modelId="{71EF80FA-FB65-4BD8-B44C-5AE249245996}" type="presOf" srcId="{1EBD366E-B97C-46A9-974C-214BB9AB05F3}" destId="{942A34E7-5B9E-47BB-89AA-721411CECCC2}" srcOrd="0" destOrd="0" presId="urn:microsoft.com/office/officeart/2018/2/layout/IconVerticalSolidList"/>
    <dgm:cxn modelId="{2377CC07-3C46-46A1-A3B4-C3977F33461A}" type="presParOf" srcId="{C9BC162A-FD7D-4E59-A7AD-D1E8E613817B}" destId="{697A3F30-3AE7-4C14-8B7E-4D281F9F4BE4}" srcOrd="0" destOrd="0" presId="urn:microsoft.com/office/officeart/2018/2/layout/IconVerticalSolidList"/>
    <dgm:cxn modelId="{AAD473A4-360E-457B-AD19-ED56E22B1FA7}" type="presParOf" srcId="{697A3F30-3AE7-4C14-8B7E-4D281F9F4BE4}" destId="{0B3F79BD-CC1C-4B50-853B-E64716902ED8}" srcOrd="0" destOrd="0" presId="urn:microsoft.com/office/officeart/2018/2/layout/IconVerticalSolidList"/>
    <dgm:cxn modelId="{39DC9267-3228-44BF-9DC6-CAC2EF77EB29}" type="presParOf" srcId="{697A3F30-3AE7-4C14-8B7E-4D281F9F4BE4}" destId="{B813B3EC-4107-4843-942B-9D47DB312C7C}" srcOrd="1" destOrd="0" presId="urn:microsoft.com/office/officeart/2018/2/layout/IconVerticalSolidList"/>
    <dgm:cxn modelId="{D2050541-2C41-4A23-835E-50B0ACB80293}" type="presParOf" srcId="{697A3F30-3AE7-4C14-8B7E-4D281F9F4BE4}" destId="{F4112D7C-D181-4A8A-AF9C-209A8B2D5418}" srcOrd="2" destOrd="0" presId="urn:microsoft.com/office/officeart/2018/2/layout/IconVerticalSolidList"/>
    <dgm:cxn modelId="{DD02F4D7-4C19-4524-B5F8-4B8E9F926C65}" type="presParOf" srcId="{697A3F30-3AE7-4C14-8B7E-4D281F9F4BE4}" destId="{E4B3290D-595A-466A-80FD-6A1D553D0569}" srcOrd="3" destOrd="0" presId="urn:microsoft.com/office/officeart/2018/2/layout/IconVerticalSolidList"/>
    <dgm:cxn modelId="{41B8C362-C322-4367-8DF9-B2E0268FECC3}" type="presParOf" srcId="{C9BC162A-FD7D-4E59-A7AD-D1E8E613817B}" destId="{41E4A1BD-6315-46CB-A33B-32AFA9729C2B}" srcOrd="1" destOrd="0" presId="urn:microsoft.com/office/officeart/2018/2/layout/IconVerticalSolidList"/>
    <dgm:cxn modelId="{C579C13C-2B34-4176-9C21-2C1E61CD5CE4}" type="presParOf" srcId="{C9BC162A-FD7D-4E59-A7AD-D1E8E613817B}" destId="{37F62937-FC3B-4230-8F36-1FA61F6F211D}" srcOrd="2" destOrd="0" presId="urn:microsoft.com/office/officeart/2018/2/layout/IconVerticalSolidList"/>
    <dgm:cxn modelId="{BF609A38-B6D9-403C-AFE3-42107B32F279}" type="presParOf" srcId="{37F62937-FC3B-4230-8F36-1FA61F6F211D}" destId="{A6F9A80F-09A0-4BB1-B34C-F7CB6C32F1B0}" srcOrd="0" destOrd="0" presId="urn:microsoft.com/office/officeart/2018/2/layout/IconVerticalSolidList"/>
    <dgm:cxn modelId="{A8FD411F-2F07-4C5A-AA85-917FED45D225}" type="presParOf" srcId="{37F62937-FC3B-4230-8F36-1FA61F6F211D}" destId="{5B7F7E02-EA2B-411E-8911-C84106735F50}" srcOrd="1" destOrd="0" presId="urn:microsoft.com/office/officeart/2018/2/layout/IconVerticalSolidList"/>
    <dgm:cxn modelId="{DFFB1DD9-8D0F-4DFF-A33B-6573CAC5B3A3}" type="presParOf" srcId="{37F62937-FC3B-4230-8F36-1FA61F6F211D}" destId="{1140D4FF-D8D1-48A9-A679-512E48066E93}" srcOrd="2" destOrd="0" presId="urn:microsoft.com/office/officeart/2018/2/layout/IconVerticalSolidList"/>
    <dgm:cxn modelId="{93DE1152-3860-4F57-A34D-068BEA790C08}" type="presParOf" srcId="{37F62937-FC3B-4230-8F36-1FA61F6F211D}" destId="{F0FCB09A-C7B9-4A33-98CB-687C9A35711F}" srcOrd="3" destOrd="0" presId="urn:microsoft.com/office/officeart/2018/2/layout/IconVerticalSolidList"/>
    <dgm:cxn modelId="{44FF1E90-901B-4321-9B1F-33540B82DBEC}" type="presParOf" srcId="{C9BC162A-FD7D-4E59-A7AD-D1E8E613817B}" destId="{676CD6CB-BC6A-4C3A-B9E8-89B668EADE60}" srcOrd="3" destOrd="0" presId="urn:microsoft.com/office/officeart/2018/2/layout/IconVerticalSolidList"/>
    <dgm:cxn modelId="{B9E7B30A-6A57-46B3-9F7C-9D8FFE8B1D67}" type="presParOf" srcId="{C9BC162A-FD7D-4E59-A7AD-D1E8E613817B}" destId="{E1FDBDF0-E59F-45C5-84D3-D0F4F28BE57D}" srcOrd="4" destOrd="0" presId="urn:microsoft.com/office/officeart/2018/2/layout/IconVerticalSolidList"/>
    <dgm:cxn modelId="{460ADE67-7F4D-4D2D-8A6F-B241A99A6472}" type="presParOf" srcId="{E1FDBDF0-E59F-45C5-84D3-D0F4F28BE57D}" destId="{50BC0C17-DBF0-42EC-BD2F-82D469F13DD6}" srcOrd="0" destOrd="0" presId="urn:microsoft.com/office/officeart/2018/2/layout/IconVerticalSolidList"/>
    <dgm:cxn modelId="{1FACD928-9C78-4A2F-9D77-45196543B61F}" type="presParOf" srcId="{E1FDBDF0-E59F-45C5-84D3-D0F4F28BE57D}" destId="{9A2F8CDA-47E5-40B6-B14D-F3CB6C39AB7A}" srcOrd="1" destOrd="0" presId="urn:microsoft.com/office/officeart/2018/2/layout/IconVerticalSolidList"/>
    <dgm:cxn modelId="{81251CB2-59DD-490B-848B-5D7A38ECA23A}" type="presParOf" srcId="{E1FDBDF0-E59F-45C5-84D3-D0F4F28BE57D}" destId="{01B9837A-8E1A-4EDB-B581-1312DE5CBA9C}" srcOrd="2" destOrd="0" presId="urn:microsoft.com/office/officeart/2018/2/layout/IconVerticalSolidList"/>
    <dgm:cxn modelId="{59F73E01-80AC-4DEA-BF20-6511249883C7}" type="presParOf" srcId="{E1FDBDF0-E59F-45C5-84D3-D0F4F28BE57D}" destId="{D8E93492-1F02-4FF7-BFD0-F89D46449CAB}" srcOrd="3" destOrd="0" presId="urn:microsoft.com/office/officeart/2018/2/layout/IconVerticalSolidList"/>
    <dgm:cxn modelId="{DE5CDBDF-04B9-4019-A80D-11FD423A2185}" type="presParOf" srcId="{C9BC162A-FD7D-4E59-A7AD-D1E8E613817B}" destId="{EFDFD029-F439-4015-8252-EDE6D8C0E53C}" srcOrd="5" destOrd="0" presId="urn:microsoft.com/office/officeart/2018/2/layout/IconVerticalSolidList"/>
    <dgm:cxn modelId="{3ED5BE97-6B40-498B-AAC8-4167F2136B31}" type="presParOf" srcId="{C9BC162A-FD7D-4E59-A7AD-D1E8E613817B}" destId="{4097EA19-0948-405C-B240-273E1FEB6F8A}" srcOrd="6" destOrd="0" presId="urn:microsoft.com/office/officeart/2018/2/layout/IconVerticalSolidList"/>
    <dgm:cxn modelId="{74703B5E-030B-4C4A-BC13-B715E551054F}" type="presParOf" srcId="{4097EA19-0948-405C-B240-273E1FEB6F8A}" destId="{F7EE799D-AC7B-4ABB-BAA7-AAB7A186383F}" srcOrd="0" destOrd="0" presId="urn:microsoft.com/office/officeart/2018/2/layout/IconVerticalSolidList"/>
    <dgm:cxn modelId="{E4592F03-6A76-41E5-8896-37BF55486309}" type="presParOf" srcId="{4097EA19-0948-405C-B240-273E1FEB6F8A}" destId="{0800FC68-64FC-4ECC-847B-81906FCA5919}" srcOrd="1" destOrd="0" presId="urn:microsoft.com/office/officeart/2018/2/layout/IconVerticalSolidList"/>
    <dgm:cxn modelId="{676AA06E-03F6-40A4-A4CE-6191D033F0BA}" type="presParOf" srcId="{4097EA19-0948-405C-B240-273E1FEB6F8A}" destId="{A4E1EEAA-FC86-49BD-9571-378F536B6502}" srcOrd="2" destOrd="0" presId="urn:microsoft.com/office/officeart/2018/2/layout/IconVerticalSolidList"/>
    <dgm:cxn modelId="{7F6D2B10-8374-4A95-866D-78B66E2B8BAF}" type="presParOf" srcId="{4097EA19-0948-405C-B240-273E1FEB6F8A}" destId="{AA59B64E-EF32-4AF0-A34D-A9256FA0302B}" srcOrd="3" destOrd="0" presId="urn:microsoft.com/office/officeart/2018/2/layout/IconVerticalSolidList"/>
    <dgm:cxn modelId="{04796E17-3F40-4ACD-BD47-8A6881AEE051}" type="presParOf" srcId="{C9BC162A-FD7D-4E59-A7AD-D1E8E613817B}" destId="{D6AC19B1-5159-4066-90FB-C2A4F2FD7726}" srcOrd="7" destOrd="0" presId="urn:microsoft.com/office/officeart/2018/2/layout/IconVerticalSolidList"/>
    <dgm:cxn modelId="{EDC4C075-3BAD-4F5B-8673-1CFB21B8167F}" type="presParOf" srcId="{C9BC162A-FD7D-4E59-A7AD-D1E8E613817B}" destId="{EFBB86BD-ECBF-459C-B226-182C7C336607}" srcOrd="8" destOrd="0" presId="urn:microsoft.com/office/officeart/2018/2/layout/IconVerticalSolidList"/>
    <dgm:cxn modelId="{E46A3A16-9A75-4766-AFD6-514147829414}" type="presParOf" srcId="{EFBB86BD-ECBF-459C-B226-182C7C336607}" destId="{B24F7FF9-34A1-41B8-96D6-039E20B5EE83}" srcOrd="0" destOrd="0" presId="urn:microsoft.com/office/officeart/2018/2/layout/IconVerticalSolidList"/>
    <dgm:cxn modelId="{9020F769-A564-4548-ACE9-91B30C5FF294}" type="presParOf" srcId="{EFBB86BD-ECBF-459C-B226-182C7C336607}" destId="{0E9DCBC1-C946-46B2-98D8-48C5747FF929}" srcOrd="1" destOrd="0" presId="urn:microsoft.com/office/officeart/2018/2/layout/IconVerticalSolidList"/>
    <dgm:cxn modelId="{01D2D983-9254-4195-B058-BE9049A6A2CE}" type="presParOf" srcId="{EFBB86BD-ECBF-459C-B226-182C7C336607}" destId="{2A180BDA-CAF1-4A21-B710-A4E4BF9F86E9}" srcOrd="2" destOrd="0" presId="urn:microsoft.com/office/officeart/2018/2/layout/IconVerticalSolidList"/>
    <dgm:cxn modelId="{4E59D5D5-25EA-42EB-9F3A-D015160D1673}" type="presParOf" srcId="{EFBB86BD-ECBF-459C-B226-182C7C336607}" destId="{942A34E7-5B9E-47BB-89AA-721411CECCC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C14BC5-AA6C-4FE0-AC5D-D8C60BA5989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375DE44-5AB1-4484-A9D4-17D135990EAA}">
      <dgm:prSet/>
      <dgm:spPr/>
      <dgm:t>
        <a:bodyPr/>
        <a:lstStyle/>
        <a:p>
          <a:r>
            <a:rPr lang="en-US" dirty="0">
              <a:latin typeface="Arial" panose="020B0604020202020204" pitchFamily="34" charset="0"/>
              <a:cs typeface="Arial" panose="020B0604020202020204" pitchFamily="34" charset="0"/>
            </a:rPr>
            <a:t>Obtain necessary permission for content, cartoons and pictures</a:t>
          </a:r>
        </a:p>
      </dgm:t>
    </dgm:pt>
    <dgm:pt modelId="{C09D7E25-CED0-4BBC-8CA4-FF708EEADB3E}" type="parTrans" cxnId="{0D7C44B7-FF30-4605-B053-F4A34877BDA2}">
      <dgm:prSet/>
      <dgm:spPr/>
      <dgm:t>
        <a:bodyPr/>
        <a:lstStyle/>
        <a:p>
          <a:endParaRPr lang="en-US"/>
        </a:p>
      </dgm:t>
    </dgm:pt>
    <dgm:pt modelId="{24B96157-C92A-4EBB-A93F-57E63015974D}" type="sibTrans" cxnId="{0D7C44B7-FF30-4605-B053-F4A34877BDA2}">
      <dgm:prSet/>
      <dgm:spPr/>
      <dgm:t>
        <a:bodyPr/>
        <a:lstStyle/>
        <a:p>
          <a:endParaRPr lang="en-US"/>
        </a:p>
      </dgm:t>
    </dgm:pt>
    <dgm:pt modelId="{D8EAB647-2093-43DB-A24E-9594EB58D9E9}">
      <dgm:prSet/>
      <dgm:spPr/>
      <dgm:t>
        <a:bodyPr/>
        <a:lstStyle/>
        <a:p>
          <a:r>
            <a:rPr lang="en-US" dirty="0">
              <a:latin typeface="Arial" panose="020B0604020202020204" pitchFamily="34" charset="0"/>
              <a:cs typeface="Arial" panose="020B0604020202020204" pitchFamily="34" charset="0"/>
            </a:rPr>
            <a:t>Online pictures are not necessarily copyright free</a:t>
          </a:r>
        </a:p>
      </dgm:t>
    </dgm:pt>
    <dgm:pt modelId="{11F7DD24-5F7D-4224-855B-91CE047A85F1}" type="parTrans" cxnId="{C3B62780-8890-4DD7-89C0-72A333381747}">
      <dgm:prSet/>
      <dgm:spPr/>
      <dgm:t>
        <a:bodyPr/>
        <a:lstStyle/>
        <a:p>
          <a:endParaRPr lang="en-US"/>
        </a:p>
      </dgm:t>
    </dgm:pt>
    <dgm:pt modelId="{2F43ACA4-A8C3-4C3F-8612-0D1D01A66E5C}" type="sibTrans" cxnId="{C3B62780-8890-4DD7-89C0-72A333381747}">
      <dgm:prSet/>
      <dgm:spPr/>
      <dgm:t>
        <a:bodyPr/>
        <a:lstStyle/>
        <a:p>
          <a:endParaRPr lang="en-US"/>
        </a:p>
      </dgm:t>
    </dgm:pt>
    <dgm:pt modelId="{27E92001-53A2-42C0-804A-DF5D713DCA10}">
      <dgm:prSet/>
      <dgm:spPr/>
      <dgm:t>
        <a:bodyPr/>
        <a:lstStyle/>
        <a:p>
          <a:r>
            <a:rPr lang="en-US" dirty="0">
              <a:latin typeface="Arial" panose="020B0604020202020204" pitchFamily="34" charset="0"/>
              <a:cs typeface="Arial" panose="020B0604020202020204" pitchFamily="34" charset="0"/>
            </a:rPr>
            <a:t>Use personal pictures or Creative Commons</a:t>
          </a:r>
        </a:p>
      </dgm:t>
    </dgm:pt>
    <dgm:pt modelId="{3E33A4E6-E51F-44F1-9323-6F4D0E185D8A}" type="parTrans" cxnId="{78DFE3B1-F595-448E-AD41-C2DE9A513AAE}">
      <dgm:prSet/>
      <dgm:spPr/>
      <dgm:t>
        <a:bodyPr/>
        <a:lstStyle/>
        <a:p>
          <a:endParaRPr lang="en-US"/>
        </a:p>
      </dgm:t>
    </dgm:pt>
    <dgm:pt modelId="{A18D690E-0AB9-4089-889E-EFCAC791F5C2}" type="sibTrans" cxnId="{78DFE3B1-F595-448E-AD41-C2DE9A513AAE}">
      <dgm:prSet/>
      <dgm:spPr/>
      <dgm:t>
        <a:bodyPr/>
        <a:lstStyle/>
        <a:p>
          <a:endParaRPr lang="en-US"/>
        </a:p>
      </dgm:t>
    </dgm:pt>
    <dgm:pt modelId="{400A688A-5C77-4330-B374-E30C14C5346E}">
      <dgm:prSet/>
      <dgm:spPr/>
      <dgm:t>
        <a:bodyPr/>
        <a:lstStyle/>
        <a:p>
          <a:r>
            <a:rPr lang="en-US" dirty="0">
              <a:latin typeface="Arial" panose="020B0604020202020204" pitchFamily="34" charset="0"/>
              <a:cs typeface="Arial" panose="020B0604020202020204" pitchFamily="34" charset="0"/>
              <a:hlinkClick xmlns:r="http://schemas.openxmlformats.org/officeDocument/2006/relationships" r:id="rId1"/>
            </a:rPr>
            <a:t>https://creativecommons.org</a:t>
          </a:r>
          <a:r>
            <a:rPr lang="en-US" dirty="0">
              <a:latin typeface="Arial" panose="020B0604020202020204" pitchFamily="34" charset="0"/>
              <a:cs typeface="Arial" panose="020B0604020202020204" pitchFamily="34" charset="0"/>
            </a:rPr>
            <a:t> </a:t>
          </a:r>
        </a:p>
      </dgm:t>
    </dgm:pt>
    <dgm:pt modelId="{6AFD31D1-D760-490E-A7C6-0735EA15420F}" type="parTrans" cxnId="{D53EA295-49DF-4E9D-8C37-E34ADF1085E3}">
      <dgm:prSet/>
      <dgm:spPr/>
      <dgm:t>
        <a:bodyPr/>
        <a:lstStyle/>
        <a:p>
          <a:endParaRPr lang="en-US"/>
        </a:p>
      </dgm:t>
    </dgm:pt>
    <dgm:pt modelId="{DDED72BA-0CA3-4703-B09A-4BDB76598B52}" type="sibTrans" cxnId="{D53EA295-49DF-4E9D-8C37-E34ADF1085E3}">
      <dgm:prSet/>
      <dgm:spPr/>
      <dgm:t>
        <a:bodyPr/>
        <a:lstStyle/>
        <a:p>
          <a:endParaRPr lang="en-US"/>
        </a:p>
      </dgm:t>
    </dgm:pt>
    <dgm:pt modelId="{9056B271-F284-49E4-80E9-8FEEAFB5941A}" type="pres">
      <dgm:prSet presAssocID="{06C14BC5-AA6C-4FE0-AC5D-D8C60BA59890}" presName="root" presStyleCnt="0">
        <dgm:presLayoutVars>
          <dgm:dir/>
          <dgm:resizeHandles val="exact"/>
        </dgm:presLayoutVars>
      </dgm:prSet>
      <dgm:spPr/>
    </dgm:pt>
    <dgm:pt modelId="{71E88FE7-5917-4C7D-AD9B-557F08A9F67A}" type="pres">
      <dgm:prSet presAssocID="{A375DE44-5AB1-4484-A9D4-17D135990EAA}" presName="compNode" presStyleCnt="0"/>
      <dgm:spPr/>
    </dgm:pt>
    <dgm:pt modelId="{A7967182-79A4-408A-802C-70E15D8DEA2C}" type="pres">
      <dgm:prSet presAssocID="{A375DE44-5AB1-4484-A9D4-17D135990EAA}" presName="bgRect" presStyleLbl="bgShp" presStyleIdx="0" presStyleCnt="4"/>
      <dgm:spPr/>
    </dgm:pt>
    <dgm:pt modelId="{B8FA470C-D484-463E-BA4C-EEDCE47DDA67}" type="pres">
      <dgm:prSet presAssocID="{A375DE44-5AB1-4484-A9D4-17D135990EAA}"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Images"/>
        </a:ext>
      </dgm:extLst>
    </dgm:pt>
    <dgm:pt modelId="{7D511E24-8EC1-4E6D-B227-C724392AE74F}" type="pres">
      <dgm:prSet presAssocID="{A375DE44-5AB1-4484-A9D4-17D135990EAA}" presName="spaceRect" presStyleCnt="0"/>
      <dgm:spPr/>
    </dgm:pt>
    <dgm:pt modelId="{65BF0DF2-3B12-4CF2-A505-4ADBAF40C8C1}" type="pres">
      <dgm:prSet presAssocID="{A375DE44-5AB1-4484-A9D4-17D135990EAA}" presName="parTx" presStyleLbl="revTx" presStyleIdx="0" presStyleCnt="4">
        <dgm:presLayoutVars>
          <dgm:chMax val="0"/>
          <dgm:chPref val="0"/>
        </dgm:presLayoutVars>
      </dgm:prSet>
      <dgm:spPr/>
    </dgm:pt>
    <dgm:pt modelId="{8F466F53-0183-4FF4-96EE-2DD1F8AC6714}" type="pres">
      <dgm:prSet presAssocID="{24B96157-C92A-4EBB-A93F-57E63015974D}" presName="sibTrans" presStyleCnt="0"/>
      <dgm:spPr/>
    </dgm:pt>
    <dgm:pt modelId="{F8CC54C3-11F1-475A-BBF3-3312EEE29360}" type="pres">
      <dgm:prSet presAssocID="{D8EAB647-2093-43DB-A24E-9594EB58D9E9}" presName="compNode" presStyleCnt="0"/>
      <dgm:spPr/>
    </dgm:pt>
    <dgm:pt modelId="{80062F95-0990-4B25-901B-FD0BEACB23C0}" type="pres">
      <dgm:prSet presAssocID="{D8EAB647-2093-43DB-A24E-9594EB58D9E9}" presName="bgRect" presStyleLbl="bgShp" presStyleIdx="1" presStyleCnt="4"/>
      <dgm:spPr/>
    </dgm:pt>
    <dgm:pt modelId="{69F61961-5292-4E2C-AEF1-117AC6974DAB}" type="pres">
      <dgm:prSet presAssocID="{D8EAB647-2093-43DB-A24E-9594EB58D9E9}"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amera"/>
        </a:ext>
      </dgm:extLst>
    </dgm:pt>
    <dgm:pt modelId="{D4AE8523-EC9D-4676-BD18-10DB513882EC}" type="pres">
      <dgm:prSet presAssocID="{D8EAB647-2093-43DB-A24E-9594EB58D9E9}" presName="spaceRect" presStyleCnt="0"/>
      <dgm:spPr/>
    </dgm:pt>
    <dgm:pt modelId="{D6E7EA24-464C-4394-B66B-2B7CC40D0693}" type="pres">
      <dgm:prSet presAssocID="{D8EAB647-2093-43DB-A24E-9594EB58D9E9}" presName="parTx" presStyleLbl="revTx" presStyleIdx="1" presStyleCnt="4">
        <dgm:presLayoutVars>
          <dgm:chMax val="0"/>
          <dgm:chPref val="0"/>
        </dgm:presLayoutVars>
      </dgm:prSet>
      <dgm:spPr/>
    </dgm:pt>
    <dgm:pt modelId="{6E99EC44-693E-4A4B-BDF9-5A414AE1D76F}" type="pres">
      <dgm:prSet presAssocID="{2F43ACA4-A8C3-4C3F-8612-0D1D01A66E5C}" presName="sibTrans" presStyleCnt="0"/>
      <dgm:spPr/>
    </dgm:pt>
    <dgm:pt modelId="{1C8EF9DA-73A2-4AA7-8038-C70C79979112}" type="pres">
      <dgm:prSet presAssocID="{27E92001-53A2-42C0-804A-DF5D713DCA10}" presName="compNode" presStyleCnt="0"/>
      <dgm:spPr/>
    </dgm:pt>
    <dgm:pt modelId="{37294239-7F74-47F9-BB9B-8FCC1E93947A}" type="pres">
      <dgm:prSet presAssocID="{27E92001-53A2-42C0-804A-DF5D713DCA10}" presName="bgRect" presStyleLbl="bgShp" presStyleIdx="2" presStyleCnt="4"/>
      <dgm:spPr/>
    </dgm:pt>
    <dgm:pt modelId="{3A80C123-D376-4BE8-BF21-3267E723D762}" type="pres">
      <dgm:prSet presAssocID="{27E92001-53A2-42C0-804A-DF5D713DCA10}"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Palette"/>
        </a:ext>
      </dgm:extLst>
    </dgm:pt>
    <dgm:pt modelId="{016F1985-F08C-408A-9F33-9317013A3452}" type="pres">
      <dgm:prSet presAssocID="{27E92001-53A2-42C0-804A-DF5D713DCA10}" presName="spaceRect" presStyleCnt="0"/>
      <dgm:spPr/>
    </dgm:pt>
    <dgm:pt modelId="{CE646867-E1D2-429B-A93B-D3CD599606FC}" type="pres">
      <dgm:prSet presAssocID="{27E92001-53A2-42C0-804A-DF5D713DCA10}" presName="parTx" presStyleLbl="revTx" presStyleIdx="2" presStyleCnt="4">
        <dgm:presLayoutVars>
          <dgm:chMax val="0"/>
          <dgm:chPref val="0"/>
        </dgm:presLayoutVars>
      </dgm:prSet>
      <dgm:spPr/>
    </dgm:pt>
    <dgm:pt modelId="{3BE8BE92-C1F6-4163-BF09-D42A511B01ED}" type="pres">
      <dgm:prSet presAssocID="{A18D690E-0AB9-4089-889E-EFCAC791F5C2}" presName="sibTrans" presStyleCnt="0"/>
      <dgm:spPr/>
    </dgm:pt>
    <dgm:pt modelId="{28A42A37-0A5E-492C-9B8A-503818D18474}" type="pres">
      <dgm:prSet presAssocID="{400A688A-5C77-4330-B374-E30C14C5346E}" presName="compNode" presStyleCnt="0"/>
      <dgm:spPr/>
    </dgm:pt>
    <dgm:pt modelId="{FE2A10E7-01F8-4E1B-BA30-C875B6DC5DA5}" type="pres">
      <dgm:prSet presAssocID="{400A688A-5C77-4330-B374-E30C14C5346E}" presName="bgRect" presStyleLbl="bgShp" presStyleIdx="3" presStyleCnt="4"/>
      <dgm:spPr/>
    </dgm:pt>
    <dgm:pt modelId="{16AF5038-82E6-49A9-9A3A-74B4F23E1109}" type="pres">
      <dgm:prSet presAssocID="{400A688A-5C77-4330-B374-E30C14C5346E}"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Earth Globe Americas"/>
        </a:ext>
      </dgm:extLst>
    </dgm:pt>
    <dgm:pt modelId="{D2484C03-2AA2-4CB8-BDD0-258F4050ED8F}" type="pres">
      <dgm:prSet presAssocID="{400A688A-5C77-4330-B374-E30C14C5346E}" presName="spaceRect" presStyleCnt="0"/>
      <dgm:spPr/>
    </dgm:pt>
    <dgm:pt modelId="{9F1CE702-EBDD-437C-A483-F96CA1BD3477}" type="pres">
      <dgm:prSet presAssocID="{400A688A-5C77-4330-B374-E30C14C5346E}" presName="parTx" presStyleLbl="revTx" presStyleIdx="3" presStyleCnt="4">
        <dgm:presLayoutVars>
          <dgm:chMax val="0"/>
          <dgm:chPref val="0"/>
        </dgm:presLayoutVars>
      </dgm:prSet>
      <dgm:spPr/>
    </dgm:pt>
  </dgm:ptLst>
  <dgm:cxnLst>
    <dgm:cxn modelId="{05478E18-FADB-4E5A-BD14-0039772E66C7}" type="presOf" srcId="{D8EAB647-2093-43DB-A24E-9594EB58D9E9}" destId="{D6E7EA24-464C-4394-B66B-2B7CC40D0693}" srcOrd="0" destOrd="0" presId="urn:microsoft.com/office/officeart/2018/2/layout/IconVerticalSolidList"/>
    <dgm:cxn modelId="{C991166B-CA04-4FDC-8078-EE24A10CA0BA}" type="presOf" srcId="{27E92001-53A2-42C0-804A-DF5D713DCA10}" destId="{CE646867-E1D2-429B-A93B-D3CD599606FC}" srcOrd="0" destOrd="0" presId="urn:microsoft.com/office/officeart/2018/2/layout/IconVerticalSolidList"/>
    <dgm:cxn modelId="{C3B62780-8890-4DD7-89C0-72A333381747}" srcId="{06C14BC5-AA6C-4FE0-AC5D-D8C60BA59890}" destId="{D8EAB647-2093-43DB-A24E-9594EB58D9E9}" srcOrd="1" destOrd="0" parTransId="{11F7DD24-5F7D-4224-855B-91CE047A85F1}" sibTransId="{2F43ACA4-A8C3-4C3F-8612-0D1D01A66E5C}"/>
    <dgm:cxn modelId="{D53EA295-49DF-4E9D-8C37-E34ADF1085E3}" srcId="{06C14BC5-AA6C-4FE0-AC5D-D8C60BA59890}" destId="{400A688A-5C77-4330-B374-E30C14C5346E}" srcOrd="3" destOrd="0" parTransId="{6AFD31D1-D760-490E-A7C6-0735EA15420F}" sibTransId="{DDED72BA-0CA3-4703-B09A-4BDB76598B52}"/>
    <dgm:cxn modelId="{78DFE3B1-F595-448E-AD41-C2DE9A513AAE}" srcId="{06C14BC5-AA6C-4FE0-AC5D-D8C60BA59890}" destId="{27E92001-53A2-42C0-804A-DF5D713DCA10}" srcOrd="2" destOrd="0" parTransId="{3E33A4E6-E51F-44F1-9323-6F4D0E185D8A}" sibTransId="{A18D690E-0AB9-4089-889E-EFCAC791F5C2}"/>
    <dgm:cxn modelId="{0D7C44B7-FF30-4605-B053-F4A34877BDA2}" srcId="{06C14BC5-AA6C-4FE0-AC5D-D8C60BA59890}" destId="{A375DE44-5AB1-4484-A9D4-17D135990EAA}" srcOrd="0" destOrd="0" parTransId="{C09D7E25-CED0-4BBC-8CA4-FF708EEADB3E}" sibTransId="{24B96157-C92A-4EBB-A93F-57E63015974D}"/>
    <dgm:cxn modelId="{6610DCB8-12C9-4B85-AE39-BA11478937CC}" type="presOf" srcId="{400A688A-5C77-4330-B374-E30C14C5346E}" destId="{9F1CE702-EBDD-437C-A483-F96CA1BD3477}" srcOrd="0" destOrd="0" presId="urn:microsoft.com/office/officeart/2018/2/layout/IconVerticalSolidList"/>
    <dgm:cxn modelId="{26D3BDD2-9CDB-413E-A036-602A990CDEFE}" type="presOf" srcId="{06C14BC5-AA6C-4FE0-AC5D-D8C60BA59890}" destId="{9056B271-F284-49E4-80E9-8FEEAFB5941A}" srcOrd="0" destOrd="0" presId="urn:microsoft.com/office/officeart/2018/2/layout/IconVerticalSolidList"/>
    <dgm:cxn modelId="{207B1FD9-7E05-4642-89C4-A955F7BD4457}" type="presOf" srcId="{A375DE44-5AB1-4484-A9D4-17D135990EAA}" destId="{65BF0DF2-3B12-4CF2-A505-4ADBAF40C8C1}" srcOrd="0" destOrd="0" presId="urn:microsoft.com/office/officeart/2018/2/layout/IconVerticalSolidList"/>
    <dgm:cxn modelId="{CB8B669C-1D39-4B43-84A5-5F2BD09D64B3}" type="presParOf" srcId="{9056B271-F284-49E4-80E9-8FEEAFB5941A}" destId="{71E88FE7-5917-4C7D-AD9B-557F08A9F67A}" srcOrd="0" destOrd="0" presId="urn:microsoft.com/office/officeart/2018/2/layout/IconVerticalSolidList"/>
    <dgm:cxn modelId="{8445FF3A-1F6C-442B-B9B8-E89179CF62FA}" type="presParOf" srcId="{71E88FE7-5917-4C7D-AD9B-557F08A9F67A}" destId="{A7967182-79A4-408A-802C-70E15D8DEA2C}" srcOrd="0" destOrd="0" presId="urn:microsoft.com/office/officeart/2018/2/layout/IconVerticalSolidList"/>
    <dgm:cxn modelId="{84D5FCE1-C3D8-42DC-87C2-BE82946F1AA4}" type="presParOf" srcId="{71E88FE7-5917-4C7D-AD9B-557F08A9F67A}" destId="{B8FA470C-D484-463E-BA4C-EEDCE47DDA67}" srcOrd="1" destOrd="0" presId="urn:microsoft.com/office/officeart/2018/2/layout/IconVerticalSolidList"/>
    <dgm:cxn modelId="{1FDD74B1-BBB1-4EBB-AB25-7B19249AE5CC}" type="presParOf" srcId="{71E88FE7-5917-4C7D-AD9B-557F08A9F67A}" destId="{7D511E24-8EC1-4E6D-B227-C724392AE74F}" srcOrd="2" destOrd="0" presId="urn:microsoft.com/office/officeart/2018/2/layout/IconVerticalSolidList"/>
    <dgm:cxn modelId="{D27D0023-FB3A-4B81-883B-2EB78FC5ED8D}" type="presParOf" srcId="{71E88FE7-5917-4C7D-AD9B-557F08A9F67A}" destId="{65BF0DF2-3B12-4CF2-A505-4ADBAF40C8C1}" srcOrd="3" destOrd="0" presId="urn:microsoft.com/office/officeart/2018/2/layout/IconVerticalSolidList"/>
    <dgm:cxn modelId="{AFBFEB35-E931-496E-B164-3C6B499FD8AC}" type="presParOf" srcId="{9056B271-F284-49E4-80E9-8FEEAFB5941A}" destId="{8F466F53-0183-4FF4-96EE-2DD1F8AC6714}" srcOrd="1" destOrd="0" presId="urn:microsoft.com/office/officeart/2018/2/layout/IconVerticalSolidList"/>
    <dgm:cxn modelId="{A30ABFDE-8200-4D63-B22A-46E7020007C6}" type="presParOf" srcId="{9056B271-F284-49E4-80E9-8FEEAFB5941A}" destId="{F8CC54C3-11F1-475A-BBF3-3312EEE29360}" srcOrd="2" destOrd="0" presId="urn:microsoft.com/office/officeart/2018/2/layout/IconVerticalSolidList"/>
    <dgm:cxn modelId="{F7667818-3757-49E1-B346-36463E795BA7}" type="presParOf" srcId="{F8CC54C3-11F1-475A-BBF3-3312EEE29360}" destId="{80062F95-0990-4B25-901B-FD0BEACB23C0}" srcOrd="0" destOrd="0" presId="urn:microsoft.com/office/officeart/2018/2/layout/IconVerticalSolidList"/>
    <dgm:cxn modelId="{2A039FD9-C509-45F4-A65D-FA0F3D35704B}" type="presParOf" srcId="{F8CC54C3-11F1-475A-BBF3-3312EEE29360}" destId="{69F61961-5292-4E2C-AEF1-117AC6974DAB}" srcOrd="1" destOrd="0" presId="urn:microsoft.com/office/officeart/2018/2/layout/IconVerticalSolidList"/>
    <dgm:cxn modelId="{00B5E4DC-2EA3-4145-9236-F965AC919D89}" type="presParOf" srcId="{F8CC54C3-11F1-475A-BBF3-3312EEE29360}" destId="{D4AE8523-EC9D-4676-BD18-10DB513882EC}" srcOrd="2" destOrd="0" presId="urn:microsoft.com/office/officeart/2018/2/layout/IconVerticalSolidList"/>
    <dgm:cxn modelId="{2A505447-CB89-4DF7-9878-D78DB36ECC7C}" type="presParOf" srcId="{F8CC54C3-11F1-475A-BBF3-3312EEE29360}" destId="{D6E7EA24-464C-4394-B66B-2B7CC40D0693}" srcOrd="3" destOrd="0" presId="urn:microsoft.com/office/officeart/2018/2/layout/IconVerticalSolidList"/>
    <dgm:cxn modelId="{6A027F00-991C-44A0-B6A3-1558D9A0CF24}" type="presParOf" srcId="{9056B271-F284-49E4-80E9-8FEEAFB5941A}" destId="{6E99EC44-693E-4A4B-BDF9-5A414AE1D76F}" srcOrd="3" destOrd="0" presId="urn:microsoft.com/office/officeart/2018/2/layout/IconVerticalSolidList"/>
    <dgm:cxn modelId="{14109918-9C9C-49D0-92D0-EA55EE69E817}" type="presParOf" srcId="{9056B271-F284-49E4-80E9-8FEEAFB5941A}" destId="{1C8EF9DA-73A2-4AA7-8038-C70C79979112}" srcOrd="4" destOrd="0" presId="urn:microsoft.com/office/officeart/2018/2/layout/IconVerticalSolidList"/>
    <dgm:cxn modelId="{13E274C7-3949-440D-A44C-5663031EC5B4}" type="presParOf" srcId="{1C8EF9DA-73A2-4AA7-8038-C70C79979112}" destId="{37294239-7F74-47F9-BB9B-8FCC1E93947A}" srcOrd="0" destOrd="0" presId="urn:microsoft.com/office/officeart/2018/2/layout/IconVerticalSolidList"/>
    <dgm:cxn modelId="{154F51F2-AE60-46F2-B4CB-D97A91F4E4DA}" type="presParOf" srcId="{1C8EF9DA-73A2-4AA7-8038-C70C79979112}" destId="{3A80C123-D376-4BE8-BF21-3267E723D762}" srcOrd="1" destOrd="0" presId="urn:microsoft.com/office/officeart/2018/2/layout/IconVerticalSolidList"/>
    <dgm:cxn modelId="{9DDD048A-79EC-4523-9111-919CC753066C}" type="presParOf" srcId="{1C8EF9DA-73A2-4AA7-8038-C70C79979112}" destId="{016F1985-F08C-408A-9F33-9317013A3452}" srcOrd="2" destOrd="0" presId="urn:microsoft.com/office/officeart/2018/2/layout/IconVerticalSolidList"/>
    <dgm:cxn modelId="{020C6169-7E34-42DA-8D9F-A5C7A2196ACF}" type="presParOf" srcId="{1C8EF9DA-73A2-4AA7-8038-C70C79979112}" destId="{CE646867-E1D2-429B-A93B-D3CD599606FC}" srcOrd="3" destOrd="0" presId="urn:microsoft.com/office/officeart/2018/2/layout/IconVerticalSolidList"/>
    <dgm:cxn modelId="{65489770-6C56-4179-8516-97009C8E8AE2}" type="presParOf" srcId="{9056B271-F284-49E4-80E9-8FEEAFB5941A}" destId="{3BE8BE92-C1F6-4163-BF09-D42A511B01ED}" srcOrd="5" destOrd="0" presId="urn:microsoft.com/office/officeart/2018/2/layout/IconVerticalSolidList"/>
    <dgm:cxn modelId="{1BD629A4-F63E-4E74-8453-59693C2DC6D2}" type="presParOf" srcId="{9056B271-F284-49E4-80E9-8FEEAFB5941A}" destId="{28A42A37-0A5E-492C-9B8A-503818D18474}" srcOrd="6" destOrd="0" presId="urn:microsoft.com/office/officeart/2018/2/layout/IconVerticalSolidList"/>
    <dgm:cxn modelId="{4354AD07-1801-4FFC-B973-E7046756F216}" type="presParOf" srcId="{28A42A37-0A5E-492C-9B8A-503818D18474}" destId="{FE2A10E7-01F8-4E1B-BA30-C875B6DC5DA5}" srcOrd="0" destOrd="0" presId="urn:microsoft.com/office/officeart/2018/2/layout/IconVerticalSolidList"/>
    <dgm:cxn modelId="{A7FFCCBE-636D-463B-A3CF-B59A9EB55A48}" type="presParOf" srcId="{28A42A37-0A5E-492C-9B8A-503818D18474}" destId="{16AF5038-82E6-49A9-9A3A-74B4F23E1109}" srcOrd="1" destOrd="0" presId="urn:microsoft.com/office/officeart/2018/2/layout/IconVerticalSolidList"/>
    <dgm:cxn modelId="{C77E7BAE-4799-4977-86FC-86A7420B9300}" type="presParOf" srcId="{28A42A37-0A5E-492C-9B8A-503818D18474}" destId="{D2484C03-2AA2-4CB8-BDD0-258F4050ED8F}" srcOrd="2" destOrd="0" presId="urn:microsoft.com/office/officeart/2018/2/layout/IconVerticalSolidList"/>
    <dgm:cxn modelId="{154D6122-9375-4F5B-AFA0-B8F137E4D826}" type="presParOf" srcId="{28A42A37-0A5E-492C-9B8A-503818D18474}" destId="{9F1CE702-EBDD-437C-A483-F96CA1BD347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C1C897-E265-4B00-9D48-EA70099AC84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D4B454C-1C31-4E3E-86D4-443A5E727929}">
      <dgm:prSet/>
      <dgm:spPr/>
      <dgm:t>
        <a:bodyPr/>
        <a:lstStyle/>
        <a:p>
          <a:r>
            <a:rPr lang="en-US" b="1" dirty="0">
              <a:latin typeface="Arial" panose="020B0604020202020204" pitchFamily="34" charset="0"/>
              <a:cs typeface="Arial" panose="020B0604020202020204" pitchFamily="34" charset="0"/>
            </a:rPr>
            <a:t>Feb. 15: </a:t>
          </a:r>
          <a:r>
            <a:rPr lang="en-US" dirty="0">
              <a:latin typeface="Arial" panose="020B0604020202020204" pitchFamily="34" charset="0"/>
              <a:cs typeface="Arial" panose="020B0604020202020204" pitchFamily="34" charset="0"/>
            </a:rPr>
            <a:t>Early bird rate ends.</a:t>
          </a:r>
        </a:p>
      </dgm:t>
    </dgm:pt>
    <dgm:pt modelId="{0A0FDE90-91E0-4B64-BEF4-D817EF21376E}" type="parTrans" cxnId="{83BFB435-1179-4FEC-9DB7-47166DD0A5EE}">
      <dgm:prSet/>
      <dgm:spPr/>
      <dgm:t>
        <a:bodyPr/>
        <a:lstStyle/>
        <a:p>
          <a:endParaRPr lang="en-US"/>
        </a:p>
      </dgm:t>
    </dgm:pt>
    <dgm:pt modelId="{09D82B7B-6F37-4BBF-A51B-56B3C295FAED}" type="sibTrans" cxnId="{83BFB435-1179-4FEC-9DB7-47166DD0A5EE}">
      <dgm:prSet/>
      <dgm:spPr/>
      <dgm:t>
        <a:bodyPr/>
        <a:lstStyle/>
        <a:p>
          <a:endParaRPr lang="en-US"/>
        </a:p>
      </dgm:t>
    </dgm:pt>
    <dgm:pt modelId="{7977402C-1487-4F4A-A71C-16635530C3F0}">
      <dgm:prSet/>
      <dgm:spPr/>
      <dgm:t>
        <a:bodyPr/>
        <a:lstStyle/>
        <a:p>
          <a:r>
            <a:rPr lang="en-US" b="1" dirty="0">
              <a:latin typeface="Arial" panose="020B0604020202020204" pitchFamily="34" charset="0"/>
              <a:cs typeface="Arial" panose="020B0604020202020204" pitchFamily="34" charset="0"/>
            </a:rPr>
            <a:t>Mar. 14: </a:t>
          </a:r>
          <a:r>
            <a:rPr lang="en-US" dirty="0">
              <a:latin typeface="Arial" panose="020B0604020202020204" pitchFamily="34" charset="0"/>
              <a:cs typeface="Arial" panose="020B0604020202020204" pitchFamily="34" charset="0"/>
            </a:rPr>
            <a:t>Discounted hotel cutoff.</a:t>
          </a:r>
        </a:p>
      </dgm:t>
    </dgm:pt>
    <dgm:pt modelId="{77A357C9-AE86-4B81-AC1A-A9051EC23DDB}" type="parTrans" cxnId="{08F8CBEA-AEED-4C72-9A78-4DF5F7C09165}">
      <dgm:prSet/>
      <dgm:spPr/>
      <dgm:t>
        <a:bodyPr/>
        <a:lstStyle/>
        <a:p>
          <a:endParaRPr lang="en-US"/>
        </a:p>
      </dgm:t>
    </dgm:pt>
    <dgm:pt modelId="{0B8F6D09-DE50-409C-BE3E-5B63E4BCE13C}" type="sibTrans" cxnId="{08F8CBEA-AEED-4C72-9A78-4DF5F7C09165}">
      <dgm:prSet/>
      <dgm:spPr/>
      <dgm:t>
        <a:bodyPr/>
        <a:lstStyle/>
        <a:p>
          <a:endParaRPr lang="en-US"/>
        </a:p>
      </dgm:t>
    </dgm:pt>
    <dgm:pt modelId="{19788EE8-4A1A-4F3A-A948-35036AA454A2}">
      <dgm:prSet/>
      <dgm:spPr/>
      <dgm:t>
        <a:bodyPr/>
        <a:lstStyle/>
        <a:p>
          <a:r>
            <a:rPr lang="en-US" b="1" dirty="0">
              <a:latin typeface="Arial" panose="020B0604020202020204" pitchFamily="34" charset="0"/>
              <a:cs typeface="Arial" panose="020B0604020202020204" pitchFamily="34" charset="0"/>
            </a:rPr>
            <a:t>Mar. 1: </a:t>
          </a:r>
          <a:r>
            <a:rPr lang="en-US" dirty="0">
              <a:latin typeface="Arial" panose="020B0604020202020204" pitchFamily="34" charset="0"/>
              <a:cs typeface="Arial" panose="020B0604020202020204" pitchFamily="34" charset="0"/>
            </a:rPr>
            <a:t>Submit first draft to </a:t>
          </a:r>
          <a:r>
            <a:rPr lang="en-US" dirty="0">
              <a:latin typeface="Arial" panose="020B0604020202020204" pitchFamily="34" charset="0"/>
              <a:cs typeface="Arial" panose="020B0604020202020204" pitchFamily="34" charset="0"/>
              <a:hlinkClick xmlns:r="http://schemas.openxmlformats.org/officeDocument/2006/relationships" r:id="rId1"/>
            </a:rPr>
            <a:t>ksproat@aha.org</a:t>
          </a:r>
          <a:endParaRPr lang="en-US" dirty="0">
            <a:latin typeface="Arial" panose="020B0604020202020204" pitchFamily="34" charset="0"/>
            <a:cs typeface="Arial" panose="020B0604020202020204" pitchFamily="34" charset="0"/>
          </a:endParaRPr>
        </a:p>
      </dgm:t>
    </dgm:pt>
    <dgm:pt modelId="{2AD50365-D10F-45A4-8E68-1AEC55DDC69D}" type="parTrans" cxnId="{4D582ED3-A2DA-4A53-A968-96525CC5F88F}">
      <dgm:prSet/>
      <dgm:spPr/>
      <dgm:t>
        <a:bodyPr/>
        <a:lstStyle/>
        <a:p>
          <a:endParaRPr lang="en-US"/>
        </a:p>
      </dgm:t>
    </dgm:pt>
    <dgm:pt modelId="{49D62475-5A3E-4767-9412-F82F56E1912A}" type="sibTrans" cxnId="{4D582ED3-A2DA-4A53-A968-96525CC5F88F}">
      <dgm:prSet/>
      <dgm:spPr/>
      <dgm:t>
        <a:bodyPr/>
        <a:lstStyle/>
        <a:p>
          <a:endParaRPr lang="en-US"/>
        </a:p>
      </dgm:t>
    </dgm:pt>
    <dgm:pt modelId="{C80E7EEC-9866-4878-848B-5232502EDCD1}">
      <dgm:prSet/>
      <dgm:spPr/>
      <dgm:t>
        <a:bodyPr/>
        <a:lstStyle/>
        <a:p>
          <a:r>
            <a:rPr lang="en-US" b="1" dirty="0">
              <a:latin typeface="Arial" panose="020B0604020202020204" pitchFamily="34" charset="0"/>
              <a:cs typeface="Arial" panose="020B0604020202020204" pitchFamily="34" charset="0"/>
            </a:rPr>
            <a:t>Mar. 25: </a:t>
          </a:r>
          <a:r>
            <a:rPr lang="en-US" dirty="0">
              <a:latin typeface="Arial" panose="020B0604020202020204" pitchFamily="34" charset="0"/>
              <a:cs typeface="Arial" panose="020B0604020202020204" pitchFamily="34" charset="0"/>
            </a:rPr>
            <a:t>Submit FINAL presentation to </a:t>
          </a:r>
          <a:r>
            <a:rPr lang="en-US" dirty="0">
              <a:latin typeface="Arial" panose="020B0604020202020204" pitchFamily="34" charset="0"/>
              <a:cs typeface="Arial" panose="020B0604020202020204" pitchFamily="34" charset="0"/>
              <a:hlinkClick xmlns:r="http://schemas.openxmlformats.org/officeDocument/2006/relationships" r:id="rId1"/>
            </a:rPr>
            <a:t>ksproat@aha.org</a:t>
          </a:r>
          <a:endParaRPr lang="en-US" dirty="0">
            <a:latin typeface="Arial" panose="020B0604020202020204" pitchFamily="34" charset="0"/>
            <a:cs typeface="Arial" panose="020B0604020202020204" pitchFamily="34" charset="0"/>
          </a:endParaRPr>
        </a:p>
      </dgm:t>
    </dgm:pt>
    <dgm:pt modelId="{0944F020-AB6C-4F27-93A0-EFF1268A7E72}" type="parTrans" cxnId="{0DE8F614-D257-48F2-A0FB-BED2BCE83B39}">
      <dgm:prSet/>
      <dgm:spPr/>
      <dgm:t>
        <a:bodyPr/>
        <a:lstStyle/>
        <a:p>
          <a:endParaRPr lang="en-US"/>
        </a:p>
      </dgm:t>
    </dgm:pt>
    <dgm:pt modelId="{E3EEF6AD-2275-4933-9E7C-5BF901489A99}" type="sibTrans" cxnId="{0DE8F614-D257-48F2-A0FB-BED2BCE83B39}">
      <dgm:prSet/>
      <dgm:spPr/>
      <dgm:t>
        <a:bodyPr/>
        <a:lstStyle/>
        <a:p>
          <a:endParaRPr lang="en-US"/>
        </a:p>
      </dgm:t>
    </dgm:pt>
    <dgm:pt modelId="{9FF6F397-4BCA-4BC6-8893-5722B7086A71}">
      <dgm:prSet/>
      <dgm:spPr/>
      <dgm:t>
        <a:bodyPr/>
        <a:lstStyle/>
        <a:p>
          <a:r>
            <a:rPr lang="en-US" b="1" dirty="0">
              <a:latin typeface="Arial" panose="020B0604020202020204" pitchFamily="34" charset="0"/>
              <a:cs typeface="Arial" panose="020B0604020202020204" pitchFamily="34" charset="0"/>
            </a:rPr>
            <a:t>By Apr. 6: </a:t>
          </a:r>
          <a:r>
            <a:rPr lang="en-US" dirty="0">
              <a:latin typeface="Arial" panose="020B0604020202020204" pitchFamily="34" charset="0"/>
              <a:cs typeface="Arial" panose="020B0604020202020204" pitchFamily="34" charset="0"/>
            </a:rPr>
            <a:t>Create profile in mobile app</a:t>
          </a:r>
        </a:p>
      </dgm:t>
    </dgm:pt>
    <dgm:pt modelId="{F92BEE26-9F1D-4E51-BD94-D4C6F1D4665D}" type="parTrans" cxnId="{FC3C7782-0561-4F27-8DB8-8A9E11146A97}">
      <dgm:prSet/>
      <dgm:spPr/>
      <dgm:t>
        <a:bodyPr/>
        <a:lstStyle/>
        <a:p>
          <a:endParaRPr lang="en-US"/>
        </a:p>
      </dgm:t>
    </dgm:pt>
    <dgm:pt modelId="{6F9D5515-A31E-4F87-A827-A1A24A901ADE}" type="sibTrans" cxnId="{FC3C7782-0561-4F27-8DB8-8A9E11146A97}">
      <dgm:prSet/>
      <dgm:spPr/>
      <dgm:t>
        <a:bodyPr/>
        <a:lstStyle/>
        <a:p>
          <a:endParaRPr lang="en-US"/>
        </a:p>
      </dgm:t>
    </dgm:pt>
    <dgm:pt modelId="{730F1FAB-98E6-4441-B640-969DFB5B52B4}">
      <dgm:prSet/>
      <dgm:spPr/>
      <dgm:t>
        <a:bodyPr/>
        <a:lstStyle/>
        <a:p>
          <a:r>
            <a:rPr lang="en-US" b="1" dirty="0">
              <a:latin typeface="Arial" panose="020B0604020202020204" pitchFamily="34" charset="0"/>
              <a:cs typeface="Arial" panose="020B0604020202020204" pitchFamily="34" charset="0"/>
            </a:rPr>
            <a:t>April 8-11: AONL 2024 </a:t>
          </a:r>
          <a:r>
            <a:rPr lang="en-US" dirty="0">
              <a:latin typeface="Arial" panose="020B0604020202020204" pitchFamily="34" charset="0"/>
              <a:cs typeface="Arial" panose="020B0604020202020204" pitchFamily="34" charset="0"/>
            </a:rPr>
            <a:t>Check-in to Speaker Ready Room by 6PM on April 8</a:t>
          </a:r>
        </a:p>
      </dgm:t>
    </dgm:pt>
    <dgm:pt modelId="{DA6E148C-A3C9-4D60-8227-DE1D80631118}" type="parTrans" cxnId="{103CB717-A8FE-4E43-8C79-A24AA6722FE9}">
      <dgm:prSet/>
      <dgm:spPr/>
      <dgm:t>
        <a:bodyPr/>
        <a:lstStyle/>
        <a:p>
          <a:endParaRPr lang="en-US"/>
        </a:p>
      </dgm:t>
    </dgm:pt>
    <dgm:pt modelId="{8758F718-283F-42D4-909E-DADB60D08F58}" type="sibTrans" cxnId="{103CB717-A8FE-4E43-8C79-A24AA6722FE9}">
      <dgm:prSet/>
      <dgm:spPr/>
      <dgm:t>
        <a:bodyPr/>
        <a:lstStyle/>
        <a:p>
          <a:endParaRPr lang="en-US"/>
        </a:p>
      </dgm:t>
    </dgm:pt>
    <dgm:pt modelId="{4F6C111E-A8F8-438E-BC2A-F84DDBCDA68D}" type="pres">
      <dgm:prSet presAssocID="{E9C1C897-E265-4B00-9D48-EA70099AC848}" presName="root" presStyleCnt="0">
        <dgm:presLayoutVars>
          <dgm:dir/>
          <dgm:resizeHandles val="exact"/>
        </dgm:presLayoutVars>
      </dgm:prSet>
      <dgm:spPr/>
    </dgm:pt>
    <dgm:pt modelId="{0FFC777D-12D4-42F2-9BE2-511F6E9AB433}" type="pres">
      <dgm:prSet presAssocID="{FD4B454C-1C31-4E3E-86D4-443A5E727929}" presName="compNode" presStyleCnt="0"/>
      <dgm:spPr/>
    </dgm:pt>
    <dgm:pt modelId="{D4E0CAA0-C949-4D00-8EBC-48AF94ADF91E}" type="pres">
      <dgm:prSet presAssocID="{FD4B454C-1C31-4E3E-86D4-443A5E727929}" presName="bgRect" presStyleLbl="bgShp" presStyleIdx="0" presStyleCnt="6"/>
      <dgm:spPr/>
    </dgm:pt>
    <dgm:pt modelId="{ABB895CF-8A71-46A2-8644-D01EF2025218}" type="pres">
      <dgm:prSet presAssocID="{FD4B454C-1C31-4E3E-86D4-443A5E727929}" presName="iconRect" presStyleLbl="node1" presStyleIdx="0" presStyleCnt="6"/>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parrow"/>
        </a:ext>
      </dgm:extLst>
    </dgm:pt>
    <dgm:pt modelId="{E1DBBA8D-2856-4C21-A922-8338EC60F6F8}" type="pres">
      <dgm:prSet presAssocID="{FD4B454C-1C31-4E3E-86D4-443A5E727929}" presName="spaceRect" presStyleCnt="0"/>
      <dgm:spPr/>
    </dgm:pt>
    <dgm:pt modelId="{6D34E447-A9C7-4843-9718-D44FCC821FAB}" type="pres">
      <dgm:prSet presAssocID="{FD4B454C-1C31-4E3E-86D4-443A5E727929}" presName="parTx" presStyleLbl="revTx" presStyleIdx="0" presStyleCnt="6">
        <dgm:presLayoutVars>
          <dgm:chMax val="0"/>
          <dgm:chPref val="0"/>
        </dgm:presLayoutVars>
      </dgm:prSet>
      <dgm:spPr/>
    </dgm:pt>
    <dgm:pt modelId="{34D403C5-DB5A-4238-9865-01AB8549D76B}" type="pres">
      <dgm:prSet presAssocID="{09D82B7B-6F37-4BBF-A51B-56B3C295FAED}" presName="sibTrans" presStyleCnt="0"/>
      <dgm:spPr/>
    </dgm:pt>
    <dgm:pt modelId="{D57B0C81-650C-41CE-A99C-65D4B7A0A8E5}" type="pres">
      <dgm:prSet presAssocID="{7977402C-1487-4F4A-A71C-16635530C3F0}" presName="compNode" presStyleCnt="0"/>
      <dgm:spPr/>
    </dgm:pt>
    <dgm:pt modelId="{5ACF73E0-1219-4B39-AA1A-26220D00C5D1}" type="pres">
      <dgm:prSet presAssocID="{7977402C-1487-4F4A-A71C-16635530C3F0}" presName="bgRect" presStyleLbl="bgShp" presStyleIdx="1" presStyleCnt="6"/>
      <dgm:spPr/>
    </dgm:pt>
    <dgm:pt modelId="{DC87BC0A-0A1F-488F-AE4F-BAE515112E6D}" type="pres">
      <dgm:prSet presAssocID="{7977402C-1487-4F4A-A71C-16635530C3F0}" presName="iconRect" presStyleLbl="node1" presStyleIdx="1" presStyleCnt="6"/>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Party Mask"/>
        </a:ext>
      </dgm:extLst>
    </dgm:pt>
    <dgm:pt modelId="{50E778DC-A0D6-40F3-80D0-D0D2DB420B31}" type="pres">
      <dgm:prSet presAssocID="{7977402C-1487-4F4A-A71C-16635530C3F0}" presName="spaceRect" presStyleCnt="0"/>
      <dgm:spPr/>
    </dgm:pt>
    <dgm:pt modelId="{523DE2FB-6E0F-40F7-B4D9-9319C9C6F275}" type="pres">
      <dgm:prSet presAssocID="{7977402C-1487-4F4A-A71C-16635530C3F0}" presName="parTx" presStyleLbl="revTx" presStyleIdx="1" presStyleCnt="6">
        <dgm:presLayoutVars>
          <dgm:chMax val="0"/>
          <dgm:chPref val="0"/>
        </dgm:presLayoutVars>
      </dgm:prSet>
      <dgm:spPr/>
    </dgm:pt>
    <dgm:pt modelId="{51E30B55-33ED-4E58-A050-23366708BD79}" type="pres">
      <dgm:prSet presAssocID="{0B8F6D09-DE50-409C-BE3E-5B63E4BCE13C}" presName="sibTrans" presStyleCnt="0"/>
      <dgm:spPr/>
    </dgm:pt>
    <dgm:pt modelId="{F2C72C28-7E34-448E-AF2E-0CEECAFFFA2C}" type="pres">
      <dgm:prSet presAssocID="{19788EE8-4A1A-4F3A-A948-35036AA454A2}" presName="compNode" presStyleCnt="0"/>
      <dgm:spPr/>
    </dgm:pt>
    <dgm:pt modelId="{CBFF5E03-DEDC-4498-A444-AAA142C1CBE8}" type="pres">
      <dgm:prSet presAssocID="{19788EE8-4A1A-4F3A-A948-35036AA454A2}" presName="bgRect" presStyleLbl="bgShp" presStyleIdx="2" presStyleCnt="6"/>
      <dgm:spPr/>
    </dgm:pt>
    <dgm:pt modelId="{6448305D-37A1-4660-A335-EBE5406BAAC8}" type="pres">
      <dgm:prSet presAssocID="{19788EE8-4A1A-4F3A-A948-35036AA454A2}" presName="iconRect" presStyleLbl="node1" presStyleIdx="2" presStyleCnt="6"/>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Envelope"/>
        </a:ext>
      </dgm:extLst>
    </dgm:pt>
    <dgm:pt modelId="{A28540CD-6590-479A-9EA8-B5DB894F7039}" type="pres">
      <dgm:prSet presAssocID="{19788EE8-4A1A-4F3A-A948-35036AA454A2}" presName="spaceRect" presStyleCnt="0"/>
      <dgm:spPr/>
    </dgm:pt>
    <dgm:pt modelId="{7CCA988D-0B22-4B5F-8056-61982952B142}" type="pres">
      <dgm:prSet presAssocID="{19788EE8-4A1A-4F3A-A948-35036AA454A2}" presName="parTx" presStyleLbl="revTx" presStyleIdx="2" presStyleCnt="6">
        <dgm:presLayoutVars>
          <dgm:chMax val="0"/>
          <dgm:chPref val="0"/>
        </dgm:presLayoutVars>
      </dgm:prSet>
      <dgm:spPr/>
    </dgm:pt>
    <dgm:pt modelId="{FA8814DA-7244-4106-B092-261C5B14126E}" type="pres">
      <dgm:prSet presAssocID="{49D62475-5A3E-4767-9412-F82F56E1912A}" presName="sibTrans" presStyleCnt="0"/>
      <dgm:spPr/>
    </dgm:pt>
    <dgm:pt modelId="{ABECF63B-7348-4725-B1E6-EC70D25EAED7}" type="pres">
      <dgm:prSet presAssocID="{C80E7EEC-9866-4878-848B-5232502EDCD1}" presName="compNode" presStyleCnt="0"/>
      <dgm:spPr/>
    </dgm:pt>
    <dgm:pt modelId="{3A097C3C-35A9-43CE-B5E1-1CC481497DDC}" type="pres">
      <dgm:prSet presAssocID="{C80E7EEC-9866-4878-848B-5232502EDCD1}" presName="bgRect" presStyleLbl="bgShp" presStyleIdx="3" presStyleCnt="6"/>
      <dgm:spPr/>
    </dgm:pt>
    <dgm:pt modelId="{92A9BC93-C66C-4BA5-B762-F23ED1F05838}" type="pres">
      <dgm:prSet presAssocID="{C80E7EEC-9866-4878-848B-5232502EDCD1}" presName="iconRect" presStyleLbl="node1" presStyleIdx="3" presStyleCnt="6"/>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Bow"/>
        </a:ext>
      </dgm:extLst>
    </dgm:pt>
    <dgm:pt modelId="{84C54F81-82DB-4731-9CE9-0E19055717F7}" type="pres">
      <dgm:prSet presAssocID="{C80E7EEC-9866-4878-848B-5232502EDCD1}" presName="spaceRect" presStyleCnt="0"/>
      <dgm:spPr/>
    </dgm:pt>
    <dgm:pt modelId="{1DA4EC22-7934-4DDB-A1BD-D02836114C31}" type="pres">
      <dgm:prSet presAssocID="{C80E7EEC-9866-4878-848B-5232502EDCD1}" presName="parTx" presStyleLbl="revTx" presStyleIdx="3" presStyleCnt="6">
        <dgm:presLayoutVars>
          <dgm:chMax val="0"/>
          <dgm:chPref val="0"/>
        </dgm:presLayoutVars>
      </dgm:prSet>
      <dgm:spPr/>
    </dgm:pt>
    <dgm:pt modelId="{ECDF5183-D970-40CA-89D6-73A23CDDC8E5}" type="pres">
      <dgm:prSet presAssocID="{E3EEF6AD-2275-4933-9E7C-5BF901489A99}" presName="sibTrans" presStyleCnt="0"/>
      <dgm:spPr/>
    </dgm:pt>
    <dgm:pt modelId="{A456FB03-BBD9-4138-ADD7-C094D3862332}" type="pres">
      <dgm:prSet presAssocID="{9FF6F397-4BCA-4BC6-8893-5722B7086A71}" presName="compNode" presStyleCnt="0"/>
      <dgm:spPr/>
    </dgm:pt>
    <dgm:pt modelId="{34A73E15-A50B-4473-A072-B40829EC73D3}" type="pres">
      <dgm:prSet presAssocID="{9FF6F397-4BCA-4BC6-8893-5722B7086A71}" presName="bgRect" presStyleLbl="bgShp" presStyleIdx="4" presStyleCnt="6"/>
      <dgm:spPr/>
    </dgm:pt>
    <dgm:pt modelId="{82C00D2B-F5E6-41D6-9DEF-4CB94605DF52}" type="pres">
      <dgm:prSet presAssocID="{9FF6F397-4BCA-4BC6-8893-5722B7086A71}" presName="iconRect" presStyleLbl="node1" presStyleIdx="4" presStyleCnt="6"/>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User"/>
        </a:ext>
      </dgm:extLst>
    </dgm:pt>
    <dgm:pt modelId="{85AF5CE0-15E3-4B94-A4C8-813E79CB384D}" type="pres">
      <dgm:prSet presAssocID="{9FF6F397-4BCA-4BC6-8893-5722B7086A71}" presName="spaceRect" presStyleCnt="0"/>
      <dgm:spPr/>
    </dgm:pt>
    <dgm:pt modelId="{BB4DBFBE-FB48-4325-8269-5FA10A7F9807}" type="pres">
      <dgm:prSet presAssocID="{9FF6F397-4BCA-4BC6-8893-5722B7086A71}" presName="parTx" presStyleLbl="revTx" presStyleIdx="4" presStyleCnt="6">
        <dgm:presLayoutVars>
          <dgm:chMax val="0"/>
          <dgm:chPref val="0"/>
        </dgm:presLayoutVars>
      </dgm:prSet>
      <dgm:spPr/>
    </dgm:pt>
    <dgm:pt modelId="{59AF1C73-EA33-4B50-B275-40C7B8553CFC}" type="pres">
      <dgm:prSet presAssocID="{6F9D5515-A31E-4F87-A827-A1A24A901ADE}" presName="sibTrans" presStyleCnt="0"/>
      <dgm:spPr/>
    </dgm:pt>
    <dgm:pt modelId="{75CAC5C6-8ECE-46AB-965C-59E27E6F9DE3}" type="pres">
      <dgm:prSet presAssocID="{730F1FAB-98E6-4441-B640-969DFB5B52B4}" presName="compNode" presStyleCnt="0"/>
      <dgm:spPr/>
    </dgm:pt>
    <dgm:pt modelId="{988F345B-826F-4123-8A24-FEF05A2F6172}" type="pres">
      <dgm:prSet presAssocID="{730F1FAB-98E6-4441-B640-969DFB5B52B4}" presName="bgRect" presStyleLbl="bgShp" presStyleIdx="5" presStyleCnt="6"/>
      <dgm:spPr/>
    </dgm:pt>
    <dgm:pt modelId="{7E6EB29E-1F48-44FC-9936-DD59A07EB247}" type="pres">
      <dgm:prSet presAssocID="{730F1FAB-98E6-4441-B640-969DFB5B52B4}" presName="iconRect" presStyleLbl="node1" presStyleIdx="5" presStyleCnt="6"/>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Volume"/>
        </a:ext>
      </dgm:extLst>
    </dgm:pt>
    <dgm:pt modelId="{24855E18-1BEC-4B57-94CB-13084018B2FF}" type="pres">
      <dgm:prSet presAssocID="{730F1FAB-98E6-4441-B640-969DFB5B52B4}" presName="spaceRect" presStyleCnt="0"/>
      <dgm:spPr/>
    </dgm:pt>
    <dgm:pt modelId="{5A01B180-5EC9-40DB-98B6-5BCC0278DB45}" type="pres">
      <dgm:prSet presAssocID="{730F1FAB-98E6-4441-B640-969DFB5B52B4}" presName="parTx" presStyleLbl="revTx" presStyleIdx="5" presStyleCnt="6">
        <dgm:presLayoutVars>
          <dgm:chMax val="0"/>
          <dgm:chPref val="0"/>
        </dgm:presLayoutVars>
      </dgm:prSet>
      <dgm:spPr/>
    </dgm:pt>
  </dgm:ptLst>
  <dgm:cxnLst>
    <dgm:cxn modelId="{1499730D-67EF-4C08-800A-38A8E65D4C4C}" type="presOf" srcId="{9FF6F397-4BCA-4BC6-8893-5722B7086A71}" destId="{BB4DBFBE-FB48-4325-8269-5FA10A7F9807}" srcOrd="0" destOrd="0" presId="urn:microsoft.com/office/officeart/2018/2/layout/IconVerticalSolidList"/>
    <dgm:cxn modelId="{0DE8F614-D257-48F2-A0FB-BED2BCE83B39}" srcId="{E9C1C897-E265-4B00-9D48-EA70099AC848}" destId="{C80E7EEC-9866-4878-848B-5232502EDCD1}" srcOrd="3" destOrd="0" parTransId="{0944F020-AB6C-4F27-93A0-EFF1268A7E72}" sibTransId="{E3EEF6AD-2275-4933-9E7C-5BF901489A99}"/>
    <dgm:cxn modelId="{103CB717-A8FE-4E43-8C79-A24AA6722FE9}" srcId="{E9C1C897-E265-4B00-9D48-EA70099AC848}" destId="{730F1FAB-98E6-4441-B640-969DFB5B52B4}" srcOrd="5" destOrd="0" parTransId="{DA6E148C-A3C9-4D60-8227-DE1D80631118}" sibTransId="{8758F718-283F-42D4-909E-DADB60D08F58}"/>
    <dgm:cxn modelId="{83BFB435-1179-4FEC-9DB7-47166DD0A5EE}" srcId="{E9C1C897-E265-4B00-9D48-EA70099AC848}" destId="{FD4B454C-1C31-4E3E-86D4-443A5E727929}" srcOrd="0" destOrd="0" parTransId="{0A0FDE90-91E0-4B64-BEF4-D817EF21376E}" sibTransId="{09D82B7B-6F37-4BBF-A51B-56B3C295FAED}"/>
    <dgm:cxn modelId="{0F77B165-2BE1-4081-86E0-45780058E246}" type="presOf" srcId="{FD4B454C-1C31-4E3E-86D4-443A5E727929}" destId="{6D34E447-A9C7-4843-9718-D44FCC821FAB}" srcOrd="0" destOrd="0" presId="urn:microsoft.com/office/officeart/2018/2/layout/IconVerticalSolidList"/>
    <dgm:cxn modelId="{EA76C372-E281-468B-AEE3-CF63BD557D89}" type="presOf" srcId="{C80E7EEC-9866-4878-848B-5232502EDCD1}" destId="{1DA4EC22-7934-4DDB-A1BD-D02836114C31}" srcOrd="0" destOrd="0" presId="urn:microsoft.com/office/officeart/2018/2/layout/IconVerticalSolidList"/>
    <dgm:cxn modelId="{FC3C7782-0561-4F27-8DB8-8A9E11146A97}" srcId="{E9C1C897-E265-4B00-9D48-EA70099AC848}" destId="{9FF6F397-4BCA-4BC6-8893-5722B7086A71}" srcOrd="4" destOrd="0" parTransId="{F92BEE26-9F1D-4E51-BD94-D4C6F1D4665D}" sibTransId="{6F9D5515-A31E-4F87-A827-A1A24A901ADE}"/>
    <dgm:cxn modelId="{8E69F68E-EFA5-43E8-85B5-18E9BE7B96A3}" type="presOf" srcId="{E9C1C897-E265-4B00-9D48-EA70099AC848}" destId="{4F6C111E-A8F8-438E-BC2A-F84DDBCDA68D}" srcOrd="0" destOrd="0" presId="urn:microsoft.com/office/officeart/2018/2/layout/IconVerticalSolidList"/>
    <dgm:cxn modelId="{9B4D0099-2583-4525-B308-41D16319D324}" type="presOf" srcId="{19788EE8-4A1A-4F3A-A948-35036AA454A2}" destId="{7CCA988D-0B22-4B5F-8056-61982952B142}" srcOrd="0" destOrd="0" presId="urn:microsoft.com/office/officeart/2018/2/layout/IconVerticalSolidList"/>
    <dgm:cxn modelId="{48493D9B-4D1E-4771-BD45-2B615DEDFE44}" type="presOf" srcId="{730F1FAB-98E6-4441-B640-969DFB5B52B4}" destId="{5A01B180-5EC9-40DB-98B6-5BCC0278DB45}" srcOrd="0" destOrd="0" presId="urn:microsoft.com/office/officeart/2018/2/layout/IconVerticalSolidList"/>
    <dgm:cxn modelId="{542765D1-2B17-40B9-BAC0-7A34E497F462}" type="presOf" srcId="{7977402C-1487-4F4A-A71C-16635530C3F0}" destId="{523DE2FB-6E0F-40F7-B4D9-9319C9C6F275}" srcOrd="0" destOrd="0" presId="urn:microsoft.com/office/officeart/2018/2/layout/IconVerticalSolidList"/>
    <dgm:cxn modelId="{4D582ED3-A2DA-4A53-A968-96525CC5F88F}" srcId="{E9C1C897-E265-4B00-9D48-EA70099AC848}" destId="{19788EE8-4A1A-4F3A-A948-35036AA454A2}" srcOrd="2" destOrd="0" parTransId="{2AD50365-D10F-45A4-8E68-1AEC55DDC69D}" sibTransId="{49D62475-5A3E-4767-9412-F82F56E1912A}"/>
    <dgm:cxn modelId="{08F8CBEA-AEED-4C72-9A78-4DF5F7C09165}" srcId="{E9C1C897-E265-4B00-9D48-EA70099AC848}" destId="{7977402C-1487-4F4A-A71C-16635530C3F0}" srcOrd="1" destOrd="0" parTransId="{77A357C9-AE86-4B81-AC1A-A9051EC23DDB}" sibTransId="{0B8F6D09-DE50-409C-BE3E-5B63E4BCE13C}"/>
    <dgm:cxn modelId="{6C019319-87F0-4866-9A67-AD937C23D171}" type="presParOf" srcId="{4F6C111E-A8F8-438E-BC2A-F84DDBCDA68D}" destId="{0FFC777D-12D4-42F2-9BE2-511F6E9AB433}" srcOrd="0" destOrd="0" presId="urn:microsoft.com/office/officeart/2018/2/layout/IconVerticalSolidList"/>
    <dgm:cxn modelId="{AB3BE38A-37E6-4D74-8CAF-25146B0EFFCF}" type="presParOf" srcId="{0FFC777D-12D4-42F2-9BE2-511F6E9AB433}" destId="{D4E0CAA0-C949-4D00-8EBC-48AF94ADF91E}" srcOrd="0" destOrd="0" presId="urn:microsoft.com/office/officeart/2018/2/layout/IconVerticalSolidList"/>
    <dgm:cxn modelId="{ABA25E54-62E4-4B03-A05A-B4354A1612A5}" type="presParOf" srcId="{0FFC777D-12D4-42F2-9BE2-511F6E9AB433}" destId="{ABB895CF-8A71-46A2-8644-D01EF2025218}" srcOrd="1" destOrd="0" presId="urn:microsoft.com/office/officeart/2018/2/layout/IconVerticalSolidList"/>
    <dgm:cxn modelId="{9D6688EC-4BE2-4738-8C60-F89C043E6160}" type="presParOf" srcId="{0FFC777D-12D4-42F2-9BE2-511F6E9AB433}" destId="{E1DBBA8D-2856-4C21-A922-8338EC60F6F8}" srcOrd="2" destOrd="0" presId="urn:microsoft.com/office/officeart/2018/2/layout/IconVerticalSolidList"/>
    <dgm:cxn modelId="{AF4156BA-9C69-486C-8BEF-4CF0EEFB3CB5}" type="presParOf" srcId="{0FFC777D-12D4-42F2-9BE2-511F6E9AB433}" destId="{6D34E447-A9C7-4843-9718-D44FCC821FAB}" srcOrd="3" destOrd="0" presId="urn:microsoft.com/office/officeart/2018/2/layout/IconVerticalSolidList"/>
    <dgm:cxn modelId="{4C259FBC-9A94-4E55-AB5A-62DD19335501}" type="presParOf" srcId="{4F6C111E-A8F8-438E-BC2A-F84DDBCDA68D}" destId="{34D403C5-DB5A-4238-9865-01AB8549D76B}" srcOrd="1" destOrd="0" presId="urn:microsoft.com/office/officeart/2018/2/layout/IconVerticalSolidList"/>
    <dgm:cxn modelId="{CC128780-6FB2-475F-AE22-42A011DC958D}" type="presParOf" srcId="{4F6C111E-A8F8-438E-BC2A-F84DDBCDA68D}" destId="{D57B0C81-650C-41CE-A99C-65D4B7A0A8E5}" srcOrd="2" destOrd="0" presId="urn:microsoft.com/office/officeart/2018/2/layout/IconVerticalSolidList"/>
    <dgm:cxn modelId="{ECF8694B-6ADE-427A-A0EE-31904CDADEA2}" type="presParOf" srcId="{D57B0C81-650C-41CE-A99C-65D4B7A0A8E5}" destId="{5ACF73E0-1219-4B39-AA1A-26220D00C5D1}" srcOrd="0" destOrd="0" presId="urn:microsoft.com/office/officeart/2018/2/layout/IconVerticalSolidList"/>
    <dgm:cxn modelId="{52BA7562-64D5-4A7F-AEB0-2A4C360E7919}" type="presParOf" srcId="{D57B0C81-650C-41CE-A99C-65D4B7A0A8E5}" destId="{DC87BC0A-0A1F-488F-AE4F-BAE515112E6D}" srcOrd="1" destOrd="0" presId="urn:microsoft.com/office/officeart/2018/2/layout/IconVerticalSolidList"/>
    <dgm:cxn modelId="{7E63C6F0-75A4-4895-B982-521701A9F895}" type="presParOf" srcId="{D57B0C81-650C-41CE-A99C-65D4B7A0A8E5}" destId="{50E778DC-A0D6-40F3-80D0-D0D2DB420B31}" srcOrd="2" destOrd="0" presId="urn:microsoft.com/office/officeart/2018/2/layout/IconVerticalSolidList"/>
    <dgm:cxn modelId="{577F54AD-E4C3-4E1F-911C-EEA907B513A1}" type="presParOf" srcId="{D57B0C81-650C-41CE-A99C-65D4B7A0A8E5}" destId="{523DE2FB-6E0F-40F7-B4D9-9319C9C6F275}" srcOrd="3" destOrd="0" presId="urn:microsoft.com/office/officeart/2018/2/layout/IconVerticalSolidList"/>
    <dgm:cxn modelId="{6725ABDC-7084-4AFA-8A58-92FF56214C4B}" type="presParOf" srcId="{4F6C111E-A8F8-438E-BC2A-F84DDBCDA68D}" destId="{51E30B55-33ED-4E58-A050-23366708BD79}" srcOrd="3" destOrd="0" presId="urn:microsoft.com/office/officeart/2018/2/layout/IconVerticalSolidList"/>
    <dgm:cxn modelId="{A44364D4-317B-4210-ADC4-0F592E9BC49E}" type="presParOf" srcId="{4F6C111E-A8F8-438E-BC2A-F84DDBCDA68D}" destId="{F2C72C28-7E34-448E-AF2E-0CEECAFFFA2C}" srcOrd="4" destOrd="0" presId="urn:microsoft.com/office/officeart/2018/2/layout/IconVerticalSolidList"/>
    <dgm:cxn modelId="{A42D288B-A0B0-422B-8EF1-ECC8AB8767AE}" type="presParOf" srcId="{F2C72C28-7E34-448E-AF2E-0CEECAFFFA2C}" destId="{CBFF5E03-DEDC-4498-A444-AAA142C1CBE8}" srcOrd="0" destOrd="0" presId="urn:microsoft.com/office/officeart/2018/2/layout/IconVerticalSolidList"/>
    <dgm:cxn modelId="{8B956421-0425-41E4-A17C-A00265384165}" type="presParOf" srcId="{F2C72C28-7E34-448E-AF2E-0CEECAFFFA2C}" destId="{6448305D-37A1-4660-A335-EBE5406BAAC8}" srcOrd="1" destOrd="0" presId="urn:microsoft.com/office/officeart/2018/2/layout/IconVerticalSolidList"/>
    <dgm:cxn modelId="{919791A3-F332-4FEF-B5A3-E7119BCD3ECA}" type="presParOf" srcId="{F2C72C28-7E34-448E-AF2E-0CEECAFFFA2C}" destId="{A28540CD-6590-479A-9EA8-B5DB894F7039}" srcOrd="2" destOrd="0" presId="urn:microsoft.com/office/officeart/2018/2/layout/IconVerticalSolidList"/>
    <dgm:cxn modelId="{50C12A96-EB22-4628-A982-76265C951374}" type="presParOf" srcId="{F2C72C28-7E34-448E-AF2E-0CEECAFFFA2C}" destId="{7CCA988D-0B22-4B5F-8056-61982952B142}" srcOrd="3" destOrd="0" presId="urn:microsoft.com/office/officeart/2018/2/layout/IconVerticalSolidList"/>
    <dgm:cxn modelId="{EA75921A-2D38-408B-9012-A2094AEA9495}" type="presParOf" srcId="{4F6C111E-A8F8-438E-BC2A-F84DDBCDA68D}" destId="{FA8814DA-7244-4106-B092-261C5B14126E}" srcOrd="5" destOrd="0" presId="urn:microsoft.com/office/officeart/2018/2/layout/IconVerticalSolidList"/>
    <dgm:cxn modelId="{29943C5D-A386-44FF-8F0E-F7FC3B0632A5}" type="presParOf" srcId="{4F6C111E-A8F8-438E-BC2A-F84DDBCDA68D}" destId="{ABECF63B-7348-4725-B1E6-EC70D25EAED7}" srcOrd="6" destOrd="0" presId="urn:microsoft.com/office/officeart/2018/2/layout/IconVerticalSolidList"/>
    <dgm:cxn modelId="{9B95A542-F208-4B83-86D7-BAF6393D6BD5}" type="presParOf" srcId="{ABECF63B-7348-4725-B1E6-EC70D25EAED7}" destId="{3A097C3C-35A9-43CE-B5E1-1CC481497DDC}" srcOrd="0" destOrd="0" presId="urn:microsoft.com/office/officeart/2018/2/layout/IconVerticalSolidList"/>
    <dgm:cxn modelId="{0473D69A-D786-4CB5-8C32-5CBEA83830D1}" type="presParOf" srcId="{ABECF63B-7348-4725-B1E6-EC70D25EAED7}" destId="{92A9BC93-C66C-4BA5-B762-F23ED1F05838}" srcOrd="1" destOrd="0" presId="urn:microsoft.com/office/officeart/2018/2/layout/IconVerticalSolidList"/>
    <dgm:cxn modelId="{5B0E2722-ECD9-401C-8C41-8C6FD9AC85EE}" type="presParOf" srcId="{ABECF63B-7348-4725-B1E6-EC70D25EAED7}" destId="{84C54F81-82DB-4731-9CE9-0E19055717F7}" srcOrd="2" destOrd="0" presId="urn:microsoft.com/office/officeart/2018/2/layout/IconVerticalSolidList"/>
    <dgm:cxn modelId="{4AD0AB30-521B-4736-8DD7-F54CB3EFFC20}" type="presParOf" srcId="{ABECF63B-7348-4725-B1E6-EC70D25EAED7}" destId="{1DA4EC22-7934-4DDB-A1BD-D02836114C31}" srcOrd="3" destOrd="0" presId="urn:microsoft.com/office/officeart/2018/2/layout/IconVerticalSolidList"/>
    <dgm:cxn modelId="{6748DB0C-A063-4234-A848-2905786A988D}" type="presParOf" srcId="{4F6C111E-A8F8-438E-BC2A-F84DDBCDA68D}" destId="{ECDF5183-D970-40CA-89D6-73A23CDDC8E5}" srcOrd="7" destOrd="0" presId="urn:microsoft.com/office/officeart/2018/2/layout/IconVerticalSolidList"/>
    <dgm:cxn modelId="{641E83C2-6F6A-475A-935C-E107AC2F1885}" type="presParOf" srcId="{4F6C111E-A8F8-438E-BC2A-F84DDBCDA68D}" destId="{A456FB03-BBD9-4138-ADD7-C094D3862332}" srcOrd="8" destOrd="0" presId="urn:microsoft.com/office/officeart/2018/2/layout/IconVerticalSolidList"/>
    <dgm:cxn modelId="{DD7F051F-EA8C-4EED-BB13-F5394F232CA7}" type="presParOf" srcId="{A456FB03-BBD9-4138-ADD7-C094D3862332}" destId="{34A73E15-A50B-4473-A072-B40829EC73D3}" srcOrd="0" destOrd="0" presId="urn:microsoft.com/office/officeart/2018/2/layout/IconVerticalSolidList"/>
    <dgm:cxn modelId="{EA080BF1-C53E-45CC-9776-721F5D3A5578}" type="presParOf" srcId="{A456FB03-BBD9-4138-ADD7-C094D3862332}" destId="{82C00D2B-F5E6-41D6-9DEF-4CB94605DF52}" srcOrd="1" destOrd="0" presId="urn:microsoft.com/office/officeart/2018/2/layout/IconVerticalSolidList"/>
    <dgm:cxn modelId="{B7248AF4-2C9F-4223-8765-8F5BDD832021}" type="presParOf" srcId="{A456FB03-BBD9-4138-ADD7-C094D3862332}" destId="{85AF5CE0-15E3-4B94-A4C8-813E79CB384D}" srcOrd="2" destOrd="0" presId="urn:microsoft.com/office/officeart/2018/2/layout/IconVerticalSolidList"/>
    <dgm:cxn modelId="{AF0565A0-0FDB-407F-85B9-79B74CA94021}" type="presParOf" srcId="{A456FB03-BBD9-4138-ADD7-C094D3862332}" destId="{BB4DBFBE-FB48-4325-8269-5FA10A7F9807}" srcOrd="3" destOrd="0" presId="urn:microsoft.com/office/officeart/2018/2/layout/IconVerticalSolidList"/>
    <dgm:cxn modelId="{3D03DDBE-0C4B-47D9-8DBE-4F72EFA82153}" type="presParOf" srcId="{4F6C111E-A8F8-438E-BC2A-F84DDBCDA68D}" destId="{59AF1C73-EA33-4B50-B275-40C7B8553CFC}" srcOrd="9" destOrd="0" presId="urn:microsoft.com/office/officeart/2018/2/layout/IconVerticalSolidList"/>
    <dgm:cxn modelId="{EFE47912-A23E-49D0-8B7A-472779698930}" type="presParOf" srcId="{4F6C111E-A8F8-438E-BC2A-F84DDBCDA68D}" destId="{75CAC5C6-8ECE-46AB-965C-59E27E6F9DE3}" srcOrd="10" destOrd="0" presId="urn:microsoft.com/office/officeart/2018/2/layout/IconVerticalSolidList"/>
    <dgm:cxn modelId="{655FF678-19EA-4C95-BDC8-B80BA6520C73}" type="presParOf" srcId="{75CAC5C6-8ECE-46AB-965C-59E27E6F9DE3}" destId="{988F345B-826F-4123-8A24-FEF05A2F6172}" srcOrd="0" destOrd="0" presId="urn:microsoft.com/office/officeart/2018/2/layout/IconVerticalSolidList"/>
    <dgm:cxn modelId="{34AF82F0-A216-459F-AA1D-DD95AE7440C7}" type="presParOf" srcId="{75CAC5C6-8ECE-46AB-965C-59E27E6F9DE3}" destId="{7E6EB29E-1F48-44FC-9936-DD59A07EB247}" srcOrd="1" destOrd="0" presId="urn:microsoft.com/office/officeart/2018/2/layout/IconVerticalSolidList"/>
    <dgm:cxn modelId="{CF35A30A-9A9F-4BEB-80A5-E5855FA8D23B}" type="presParOf" srcId="{75CAC5C6-8ECE-46AB-965C-59E27E6F9DE3}" destId="{24855E18-1BEC-4B57-94CB-13084018B2FF}" srcOrd="2" destOrd="0" presId="urn:microsoft.com/office/officeart/2018/2/layout/IconVerticalSolidList"/>
    <dgm:cxn modelId="{61E1C75B-0072-45CD-8166-5BF14D345ACB}" type="presParOf" srcId="{75CAC5C6-8ECE-46AB-965C-59E27E6F9DE3}" destId="{5A01B180-5EC9-40DB-98B6-5BCC0278DB4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2101C7-18BA-4DB7-AA82-1FA3CB6A231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57E86B7-E80F-428E-91FE-48C784621A1D}">
      <dgm:prSet custT="1"/>
      <dgm:spPr/>
      <dgm:t>
        <a:bodyPr/>
        <a:lstStyle/>
        <a:p>
          <a:pPr>
            <a:lnSpc>
              <a:spcPct val="100000"/>
            </a:lnSpc>
          </a:pPr>
          <a:r>
            <a:rPr lang="en-US" sz="1800" b="0" dirty="0">
              <a:latin typeface="Arial" panose="020B0604020202020204" pitchFamily="34" charset="0"/>
              <a:cs typeface="Arial" panose="020B0604020202020204" pitchFamily="34" charset="0"/>
            </a:rPr>
            <a:t>Speaker </a:t>
          </a:r>
          <a:r>
            <a:rPr lang="en-US" sz="1800" b="0">
              <a:latin typeface="Arial" panose="020B0604020202020204" pitchFamily="34" charset="0"/>
              <a:cs typeface="Arial" panose="020B0604020202020204" pitchFamily="34" charset="0"/>
            </a:rPr>
            <a:t>Resource Website </a:t>
          </a:r>
        </a:p>
        <a:p>
          <a:pPr>
            <a:lnSpc>
              <a:spcPct val="100000"/>
            </a:lnSpc>
          </a:pPr>
          <a:r>
            <a:rPr lang="en-US" sz="1800">
              <a:hlinkClick xmlns:r="http://schemas.openxmlformats.org/officeDocument/2006/relationships" r:id="rId1"/>
            </a:rPr>
            <a:t>https://www.aonl.org/annual-conference/ignite-speakers</a:t>
          </a:r>
          <a:endParaRPr lang="en-US" sz="1800" b="0" dirty="0">
            <a:latin typeface="Arial" panose="020B0604020202020204" pitchFamily="34" charset="0"/>
            <a:cs typeface="Arial" panose="020B0604020202020204" pitchFamily="34" charset="0"/>
          </a:endParaRPr>
        </a:p>
      </dgm:t>
    </dgm:pt>
    <dgm:pt modelId="{A4C8070E-C045-4AE6-ABEC-CFA2F12E9522}" type="parTrans" cxnId="{5654E096-CD0A-487E-B5D3-B31006286098}">
      <dgm:prSet/>
      <dgm:spPr/>
      <dgm:t>
        <a:bodyPr/>
        <a:lstStyle/>
        <a:p>
          <a:endParaRPr lang="en-US"/>
        </a:p>
      </dgm:t>
    </dgm:pt>
    <dgm:pt modelId="{4FE62293-798C-4E31-A871-FA2DEF32FF32}" type="sibTrans" cxnId="{5654E096-CD0A-487E-B5D3-B31006286098}">
      <dgm:prSet/>
      <dgm:spPr/>
      <dgm:t>
        <a:bodyPr/>
        <a:lstStyle/>
        <a:p>
          <a:endParaRPr lang="en-US"/>
        </a:p>
      </dgm:t>
    </dgm:pt>
    <dgm:pt modelId="{33B9060D-CCB0-43F5-ADFA-5CB778FCC3C0}">
      <dgm:prSet custT="1"/>
      <dgm:spPr/>
      <dgm:t>
        <a:bodyPr/>
        <a:lstStyle/>
        <a:p>
          <a:pPr>
            <a:lnSpc>
              <a:spcPct val="100000"/>
            </a:lnSpc>
          </a:pPr>
          <a:r>
            <a:rPr lang="en-US" sz="1800" b="0" dirty="0">
              <a:latin typeface="Arial" panose="020B0604020202020204" pitchFamily="34" charset="0"/>
              <a:cs typeface="Arial" panose="020B0604020202020204" pitchFamily="34" charset="0"/>
            </a:rPr>
            <a:t>AONL Staff</a:t>
          </a:r>
        </a:p>
      </dgm:t>
    </dgm:pt>
    <dgm:pt modelId="{78BE4FAC-E233-4441-B991-244C00E9DC95}" type="parTrans" cxnId="{230F7273-FA41-4464-88C3-FE7600A19E2C}">
      <dgm:prSet/>
      <dgm:spPr/>
      <dgm:t>
        <a:bodyPr/>
        <a:lstStyle/>
        <a:p>
          <a:endParaRPr lang="en-US"/>
        </a:p>
      </dgm:t>
    </dgm:pt>
    <dgm:pt modelId="{23020AA8-7AAD-4846-93FF-26D1B7651E1D}" type="sibTrans" cxnId="{230F7273-FA41-4464-88C3-FE7600A19E2C}">
      <dgm:prSet/>
      <dgm:spPr/>
      <dgm:t>
        <a:bodyPr/>
        <a:lstStyle/>
        <a:p>
          <a:endParaRPr lang="en-US"/>
        </a:p>
      </dgm:t>
    </dgm:pt>
    <dgm:pt modelId="{811D6E9D-1FD7-468D-9600-45FA8D092B04}">
      <dgm:prSet custT="1"/>
      <dgm:spPr/>
      <dgm:t>
        <a:bodyPr/>
        <a:lstStyle/>
        <a:p>
          <a:pPr>
            <a:lnSpc>
              <a:spcPct val="100000"/>
            </a:lnSpc>
          </a:pPr>
          <a:r>
            <a:rPr lang="en-US" sz="1800" b="0" dirty="0">
              <a:latin typeface="Arial" panose="020B0604020202020204" pitchFamily="34" charset="0"/>
              <a:cs typeface="Arial" panose="020B0604020202020204" pitchFamily="34" charset="0"/>
            </a:rPr>
            <a:t>AONL 2024 Conference App</a:t>
          </a:r>
        </a:p>
      </dgm:t>
    </dgm:pt>
    <dgm:pt modelId="{7879E9FD-0F45-4B05-BA0A-261BA4E8D3F7}" type="parTrans" cxnId="{700B1AB7-50B2-4045-902A-99D0F939B815}">
      <dgm:prSet/>
      <dgm:spPr/>
      <dgm:t>
        <a:bodyPr/>
        <a:lstStyle/>
        <a:p>
          <a:endParaRPr lang="en-US"/>
        </a:p>
      </dgm:t>
    </dgm:pt>
    <dgm:pt modelId="{A861B8E5-16FC-4A2E-A957-02EA443FE5FA}" type="sibTrans" cxnId="{700B1AB7-50B2-4045-902A-99D0F939B815}">
      <dgm:prSet/>
      <dgm:spPr/>
      <dgm:t>
        <a:bodyPr/>
        <a:lstStyle/>
        <a:p>
          <a:endParaRPr lang="en-US"/>
        </a:p>
      </dgm:t>
    </dgm:pt>
    <dgm:pt modelId="{F78BF475-2EF3-4399-B951-28EADD3F8EE5}">
      <dgm:prSet/>
      <dgm:spPr/>
      <dgm:t>
        <a:bodyPr/>
        <a:lstStyle/>
        <a:p>
          <a:pPr>
            <a:lnSpc>
              <a:spcPct val="100000"/>
            </a:lnSpc>
          </a:pPr>
          <a:r>
            <a:rPr lang="en-US" b="0" dirty="0">
              <a:latin typeface="Arial" panose="020B0604020202020204" pitchFamily="34" charset="0"/>
              <a:cs typeface="Arial" panose="020B0604020202020204" pitchFamily="34" charset="0"/>
            </a:rPr>
            <a:t>Onsite "Ask AONL" Booth</a:t>
          </a:r>
        </a:p>
      </dgm:t>
    </dgm:pt>
    <dgm:pt modelId="{AAF83BE8-8EFD-467C-8E9A-9632A757DE60}" type="parTrans" cxnId="{5187E9CB-25B0-437F-B218-E41D9BFEE6D6}">
      <dgm:prSet/>
      <dgm:spPr/>
      <dgm:t>
        <a:bodyPr/>
        <a:lstStyle/>
        <a:p>
          <a:endParaRPr lang="en-US"/>
        </a:p>
      </dgm:t>
    </dgm:pt>
    <dgm:pt modelId="{530CDE66-F796-4968-963E-F5D49D82D304}" type="sibTrans" cxnId="{5187E9CB-25B0-437F-B218-E41D9BFEE6D6}">
      <dgm:prSet/>
      <dgm:spPr/>
      <dgm:t>
        <a:bodyPr/>
        <a:lstStyle/>
        <a:p>
          <a:endParaRPr lang="en-US"/>
        </a:p>
      </dgm:t>
    </dgm:pt>
    <dgm:pt modelId="{04C94B0C-6E4B-41DB-98B3-CCA2C6678D6F}">
      <dgm:prSet/>
      <dgm:spPr/>
      <dgm:t>
        <a:bodyPr/>
        <a:lstStyle/>
        <a:p>
          <a:pPr>
            <a:lnSpc>
              <a:spcPct val="100000"/>
            </a:lnSpc>
          </a:pPr>
          <a:r>
            <a:rPr lang="en-US" b="1" dirty="0"/>
            <a:t>Kourtney Sproat </a:t>
          </a:r>
          <a:r>
            <a:rPr lang="en-US" b="1" u="sng" dirty="0">
              <a:hlinkClick xmlns:r="http://schemas.openxmlformats.org/officeDocument/2006/relationships" r:id="rId2"/>
            </a:rPr>
            <a:t>ksproat@aha.org</a:t>
          </a:r>
          <a:endParaRPr lang="en-US" b="1" u="sng" dirty="0"/>
        </a:p>
      </dgm:t>
    </dgm:pt>
    <dgm:pt modelId="{DB402ED9-2301-4E5F-A785-3D29E9F5C6E0}" type="parTrans" cxnId="{19181A00-9FA2-4B86-A274-F34EA3F24152}">
      <dgm:prSet/>
      <dgm:spPr/>
      <dgm:t>
        <a:bodyPr/>
        <a:lstStyle/>
        <a:p>
          <a:endParaRPr lang="en-US"/>
        </a:p>
      </dgm:t>
    </dgm:pt>
    <dgm:pt modelId="{4220B32E-231C-4A05-9613-5BC165DC5CA7}" type="sibTrans" cxnId="{19181A00-9FA2-4B86-A274-F34EA3F24152}">
      <dgm:prSet/>
      <dgm:spPr/>
      <dgm:t>
        <a:bodyPr/>
        <a:lstStyle/>
        <a:p>
          <a:endParaRPr lang="en-US"/>
        </a:p>
      </dgm:t>
    </dgm:pt>
    <dgm:pt modelId="{D9F89453-7CA5-4DB0-B65B-435B67ABE2C6}">
      <dgm:prSet/>
      <dgm:spPr/>
      <dgm:t>
        <a:bodyPr/>
        <a:lstStyle/>
        <a:p>
          <a:pPr>
            <a:lnSpc>
              <a:spcPct val="100000"/>
            </a:lnSpc>
          </a:pPr>
          <a:r>
            <a:rPr lang="en-US" b="1" dirty="0"/>
            <a:t>Tanéha Fincher </a:t>
          </a:r>
          <a:r>
            <a:rPr lang="en-US" b="1" u="sng" dirty="0">
              <a:hlinkClick xmlns:r="http://schemas.openxmlformats.org/officeDocument/2006/relationships" r:id="rId3"/>
            </a:rPr>
            <a:t>tfincher@aha.org</a:t>
          </a:r>
          <a:endParaRPr lang="en-US" b="1" u="sng" dirty="0"/>
        </a:p>
      </dgm:t>
    </dgm:pt>
    <dgm:pt modelId="{4475D2BC-8DD5-49CE-B7FF-928ABA98AB90}" type="parTrans" cxnId="{127F93C1-277F-4B66-BB7E-9DDF7F13A8B6}">
      <dgm:prSet/>
      <dgm:spPr/>
      <dgm:t>
        <a:bodyPr/>
        <a:lstStyle/>
        <a:p>
          <a:endParaRPr lang="en-US"/>
        </a:p>
      </dgm:t>
    </dgm:pt>
    <dgm:pt modelId="{CAAB4D62-63A0-4E69-AC1D-07057BC11777}" type="sibTrans" cxnId="{127F93C1-277F-4B66-BB7E-9DDF7F13A8B6}">
      <dgm:prSet/>
      <dgm:spPr/>
      <dgm:t>
        <a:bodyPr/>
        <a:lstStyle/>
        <a:p>
          <a:endParaRPr lang="en-US"/>
        </a:p>
      </dgm:t>
    </dgm:pt>
    <dgm:pt modelId="{22413186-FF06-4B85-A057-D386D457D1F8}" type="pres">
      <dgm:prSet presAssocID="{0A2101C7-18BA-4DB7-AA82-1FA3CB6A231F}" presName="root" presStyleCnt="0">
        <dgm:presLayoutVars>
          <dgm:dir/>
          <dgm:resizeHandles val="exact"/>
        </dgm:presLayoutVars>
      </dgm:prSet>
      <dgm:spPr/>
    </dgm:pt>
    <dgm:pt modelId="{3A95FE50-1AC0-4722-B4B5-261EEE33866D}" type="pres">
      <dgm:prSet presAssocID="{C57E86B7-E80F-428E-91FE-48C784621A1D}" presName="compNode" presStyleCnt="0"/>
      <dgm:spPr/>
    </dgm:pt>
    <dgm:pt modelId="{7A6AA32D-C83B-4E0A-9AF2-28D2D9D833B4}" type="pres">
      <dgm:prSet presAssocID="{C57E86B7-E80F-428E-91FE-48C784621A1D}" presName="bgRect" presStyleLbl="bgShp" presStyleIdx="0" presStyleCnt="4" custLinFactNeighborY="-197"/>
      <dgm:spPr/>
    </dgm:pt>
    <dgm:pt modelId="{E4B10FAD-B186-462A-AD5F-24BFFC41AEC0}" type="pres">
      <dgm:prSet presAssocID="{C57E86B7-E80F-428E-91FE-48C784621A1D}" presName="iconRect" presStyleLbl="node1" presStyleIdx="0"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Monitor"/>
        </a:ext>
      </dgm:extLst>
    </dgm:pt>
    <dgm:pt modelId="{3FB6F4C0-E7D1-44C4-9DF4-17F5C6A5E4E4}" type="pres">
      <dgm:prSet presAssocID="{C57E86B7-E80F-428E-91FE-48C784621A1D}" presName="spaceRect" presStyleCnt="0"/>
      <dgm:spPr/>
    </dgm:pt>
    <dgm:pt modelId="{EDB506CE-5F28-41EB-8C58-A0915B3E4243}" type="pres">
      <dgm:prSet presAssocID="{C57E86B7-E80F-428E-91FE-48C784621A1D}" presName="parTx" presStyleLbl="revTx" presStyleIdx="0" presStyleCnt="5">
        <dgm:presLayoutVars>
          <dgm:chMax val="0"/>
          <dgm:chPref val="0"/>
        </dgm:presLayoutVars>
      </dgm:prSet>
      <dgm:spPr/>
    </dgm:pt>
    <dgm:pt modelId="{C3775822-AD75-447B-85DE-10162AFFB272}" type="pres">
      <dgm:prSet presAssocID="{4FE62293-798C-4E31-A871-FA2DEF32FF32}" presName="sibTrans" presStyleCnt="0"/>
      <dgm:spPr/>
    </dgm:pt>
    <dgm:pt modelId="{C45AF232-54A7-4E70-8B0E-F759DB13D559}" type="pres">
      <dgm:prSet presAssocID="{33B9060D-CCB0-43F5-ADFA-5CB778FCC3C0}" presName="compNode" presStyleCnt="0"/>
      <dgm:spPr/>
    </dgm:pt>
    <dgm:pt modelId="{0F200DE3-A1EC-457C-8F25-7647F5CD2870}" type="pres">
      <dgm:prSet presAssocID="{33B9060D-CCB0-43F5-ADFA-5CB778FCC3C0}" presName="bgRect" presStyleLbl="bgShp" presStyleIdx="1" presStyleCnt="4" custLinFactNeighborX="-170"/>
      <dgm:spPr/>
    </dgm:pt>
    <dgm:pt modelId="{53A5CF7A-6405-42F4-8505-CBE5E646F881}" type="pres">
      <dgm:prSet presAssocID="{33B9060D-CCB0-43F5-ADFA-5CB778FCC3C0}" presName="iconRect" presStyleLbl="node1" presStyleIdx="1"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Email"/>
        </a:ext>
      </dgm:extLst>
    </dgm:pt>
    <dgm:pt modelId="{B97CB145-C4E8-4EB6-9595-E2CC36333D91}" type="pres">
      <dgm:prSet presAssocID="{33B9060D-CCB0-43F5-ADFA-5CB778FCC3C0}" presName="spaceRect" presStyleCnt="0"/>
      <dgm:spPr/>
    </dgm:pt>
    <dgm:pt modelId="{2AB1C0A1-61FF-4FDE-B06F-FDCDB08EF6C2}" type="pres">
      <dgm:prSet presAssocID="{33B9060D-CCB0-43F5-ADFA-5CB778FCC3C0}" presName="parTx" presStyleLbl="revTx" presStyleIdx="1" presStyleCnt="5">
        <dgm:presLayoutVars>
          <dgm:chMax val="0"/>
          <dgm:chPref val="0"/>
        </dgm:presLayoutVars>
      </dgm:prSet>
      <dgm:spPr/>
    </dgm:pt>
    <dgm:pt modelId="{A86B1157-4B60-4B55-8F58-EFB1033D56BF}" type="pres">
      <dgm:prSet presAssocID="{33B9060D-CCB0-43F5-ADFA-5CB778FCC3C0}" presName="desTx" presStyleLbl="revTx" presStyleIdx="2" presStyleCnt="5">
        <dgm:presLayoutVars/>
      </dgm:prSet>
      <dgm:spPr/>
    </dgm:pt>
    <dgm:pt modelId="{025FFB23-372D-4CB9-968F-F6BF0326A966}" type="pres">
      <dgm:prSet presAssocID="{23020AA8-7AAD-4846-93FF-26D1B7651E1D}" presName="sibTrans" presStyleCnt="0"/>
      <dgm:spPr/>
    </dgm:pt>
    <dgm:pt modelId="{448D5C74-E585-42C1-AB75-AF3D200ECF8E}" type="pres">
      <dgm:prSet presAssocID="{811D6E9D-1FD7-468D-9600-45FA8D092B04}" presName="compNode" presStyleCnt="0"/>
      <dgm:spPr/>
    </dgm:pt>
    <dgm:pt modelId="{09EDBF4E-C81F-4862-83ED-E1500D6BCFC3}" type="pres">
      <dgm:prSet presAssocID="{811D6E9D-1FD7-468D-9600-45FA8D092B04}" presName="bgRect" presStyleLbl="bgShp" presStyleIdx="2" presStyleCnt="4"/>
      <dgm:spPr/>
    </dgm:pt>
    <dgm:pt modelId="{A888FF3D-E19A-4DDB-8630-89F84D93A790}" type="pres">
      <dgm:prSet presAssocID="{811D6E9D-1FD7-468D-9600-45FA8D092B04}" presName="iconRect" presStyleLbl="node1" presStyleIdx="2" presStyleCnt="4"/>
      <dgm:spPr>
        <a:blipFill rotWithShape="1">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dgm:spPr>
      <dgm:extLst>
        <a:ext uri="{E40237B7-FDA0-4F09-8148-C483321AD2D9}">
          <dgm14:cNvPr xmlns:dgm14="http://schemas.microsoft.com/office/drawing/2010/diagram" id="0" name="" descr="Add outline"/>
        </a:ext>
      </dgm:extLst>
    </dgm:pt>
    <dgm:pt modelId="{FCDB632E-24AC-4AC2-8D4D-62142A021B5D}" type="pres">
      <dgm:prSet presAssocID="{811D6E9D-1FD7-468D-9600-45FA8D092B04}" presName="spaceRect" presStyleCnt="0"/>
      <dgm:spPr/>
    </dgm:pt>
    <dgm:pt modelId="{CAC3138A-CDE7-4DDB-8208-F7474105D44E}" type="pres">
      <dgm:prSet presAssocID="{811D6E9D-1FD7-468D-9600-45FA8D092B04}" presName="parTx" presStyleLbl="revTx" presStyleIdx="3" presStyleCnt="5">
        <dgm:presLayoutVars>
          <dgm:chMax val="0"/>
          <dgm:chPref val="0"/>
        </dgm:presLayoutVars>
      </dgm:prSet>
      <dgm:spPr/>
    </dgm:pt>
    <dgm:pt modelId="{91A0937D-549C-4FCB-BE0D-111CDA33B15D}" type="pres">
      <dgm:prSet presAssocID="{A861B8E5-16FC-4A2E-A957-02EA443FE5FA}" presName="sibTrans" presStyleCnt="0"/>
      <dgm:spPr/>
    </dgm:pt>
    <dgm:pt modelId="{F0313198-140A-44E2-B5AD-F5E0D3CC1F8F}" type="pres">
      <dgm:prSet presAssocID="{F78BF475-2EF3-4399-B951-28EADD3F8EE5}" presName="compNode" presStyleCnt="0"/>
      <dgm:spPr/>
    </dgm:pt>
    <dgm:pt modelId="{4E1959E0-5BE0-4941-BCA8-D6C3A1D62C0D}" type="pres">
      <dgm:prSet presAssocID="{F78BF475-2EF3-4399-B951-28EADD3F8EE5}" presName="bgRect" presStyleLbl="bgShp" presStyleIdx="3" presStyleCnt="4"/>
      <dgm:spPr/>
    </dgm:pt>
    <dgm:pt modelId="{3B63C542-08CE-4563-BBFA-E8B281E47984}" type="pres">
      <dgm:prSet presAssocID="{F78BF475-2EF3-4399-B951-28EADD3F8EE5}" presName="iconRect" presStyleLbl="node1" presStyleIdx="3" presStyleCnt="4"/>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a:noFill/>
        </a:ln>
      </dgm:spPr>
      <dgm:extLst>
        <a:ext uri="{E40237B7-FDA0-4F09-8148-C483321AD2D9}">
          <dgm14:cNvPr xmlns:dgm14="http://schemas.microsoft.com/office/drawing/2010/diagram" id="0" name="" descr="Address Book with solid fill"/>
        </a:ext>
      </dgm:extLst>
    </dgm:pt>
    <dgm:pt modelId="{F5C41CA0-02CE-4BBD-A58F-D219A4498065}" type="pres">
      <dgm:prSet presAssocID="{F78BF475-2EF3-4399-B951-28EADD3F8EE5}" presName="spaceRect" presStyleCnt="0"/>
      <dgm:spPr/>
    </dgm:pt>
    <dgm:pt modelId="{66897003-10B4-460F-9D01-AF71B08105C6}" type="pres">
      <dgm:prSet presAssocID="{F78BF475-2EF3-4399-B951-28EADD3F8EE5}" presName="parTx" presStyleLbl="revTx" presStyleIdx="4" presStyleCnt="5">
        <dgm:presLayoutVars>
          <dgm:chMax val="0"/>
          <dgm:chPref val="0"/>
        </dgm:presLayoutVars>
      </dgm:prSet>
      <dgm:spPr/>
    </dgm:pt>
  </dgm:ptLst>
  <dgm:cxnLst>
    <dgm:cxn modelId="{19181A00-9FA2-4B86-A274-F34EA3F24152}" srcId="{33B9060D-CCB0-43F5-ADFA-5CB778FCC3C0}" destId="{04C94B0C-6E4B-41DB-98B3-CCA2C6678D6F}" srcOrd="0" destOrd="0" parTransId="{DB402ED9-2301-4E5F-A785-3D29E9F5C6E0}" sibTransId="{4220B32E-231C-4A05-9613-5BC165DC5CA7}"/>
    <dgm:cxn modelId="{6CDEF300-FB26-44CF-9F1B-773C75DEECEF}" type="presOf" srcId="{811D6E9D-1FD7-468D-9600-45FA8D092B04}" destId="{CAC3138A-CDE7-4DDB-8208-F7474105D44E}" srcOrd="0" destOrd="0" presId="urn:microsoft.com/office/officeart/2018/2/layout/IconVerticalSolidList"/>
    <dgm:cxn modelId="{022FCA01-32E9-492E-948C-275ED1623D36}" type="presOf" srcId="{0A2101C7-18BA-4DB7-AA82-1FA3CB6A231F}" destId="{22413186-FF06-4B85-A057-D386D457D1F8}" srcOrd="0" destOrd="0" presId="urn:microsoft.com/office/officeart/2018/2/layout/IconVerticalSolidList"/>
    <dgm:cxn modelId="{C0FFBD04-53E5-40DA-A50D-63CD7147DCF1}" type="presOf" srcId="{F78BF475-2EF3-4399-B951-28EADD3F8EE5}" destId="{66897003-10B4-460F-9D01-AF71B08105C6}" srcOrd="0" destOrd="0" presId="urn:microsoft.com/office/officeart/2018/2/layout/IconVerticalSolidList"/>
    <dgm:cxn modelId="{FC5ADB0E-1D15-443C-ABAA-C8FEC02A1D21}" type="presOf" srcId="{C57E86B7-E80F-428E-91FE-48C784621A1D}" destId="{EDB506CE-5F28-41EB-8C58-A0915B3E4243}" srcOrd="0" destOrd="0" presId="urn:microsoft.com/office/officeart/2018/2/layout/IconVerticalSolidList"/>
    <dgm:cxn modelId="{230F7273-FA41-4464-88C3-FE7600A19E2C}" srcId="{0A2101C7-18BA-4DB7-AA82-1FA3CB6A231F}" destId="{33B9060D-CCB0-43F5-ADFA-5CB778FCC3C0}" srcOrd="1" destOrd="0" parTransId="{78BE4FAC-E233-4441-B991-244C00E9DC95}" sibTransId="{23020AA8-7AAD-4846-93FF-26D1B7651E1D}"/>
    <dgm:cxn modelId="{E9627696-8D67-4E8D-82E1-7853D3F60DB6}" type="presOf" srcId="{33B9060D-CCB0-43F5-ADFA-5CB778FCC3C0}" destId="{2AB1C0A1-61FF-4FDE-B06F-FDCDB08EF6C2}" srcOrd="0" destOrd="0" presId="urn:microsoft.com/office/officeart/2018/2/layout/IconVerticalSolidList"/>
    <dgm:cxn modelId="{5654E096-CD0A-487E-B5D3-B31006286098}" srcId="{0A2101C7-18BA-4DB7-AA82-1FA3CB6A231F}" destId="{C57E86B7-E80F-428E-91FE-48C784621A1D}" srcOrd="0" destOrd="0" parTransId="{A4C8070E-C045-4AE6-ABEC-CFA2F12E9522}" sibTransId="{4FE62293-798C-4E31-A871-FA2DEF32FF32}"/>
    <dgm:cxn modelId="{700B1AB7-50B2-4045-902A-99D0F939B815}" srcId="{0A2101C7-18BA-4DB7-AA82-1FA3CB6A231F}" destId="{811D6E9D-1FD7-468D-9600-45FA8D092B04}" srcOrd="2" destOrd="0" parTransId="{7879E9FD-0F45-4B05-BA0A-261BA4E8D3F7}" sibTransId="{A861B8E5-16FC-4A2E-A957-02EA443FE5FA}"/>
    <dgm:cxn modelId="{2A8D9BBD-4521-4B75-9906-FEC5A0493B0F}" type="presOf" srcId="{04C94B0C-6E4B-41DB-98B3-CCA2C6678D6F}" destId="{A86B1157-4B60-4B55-8F58-EFB1033D56BF}" srcOrd="0" destOrd="0" presId="urn:microsoft.com/office/officeart/2018/2/layout/IconVerticalSolidList"/>
    <dgm:cxn modelId="{127F93C1-277F-4B66-BB7E-9DDF7F13A8B6}" srcId="{33B9060D-CCB0-43F5-ADFA-5CB778FCC3C0}" destId="{D9F89453-7CA5-4DB0-B65B-435B67ABE2C6}" srcOrd="1" destOrd="0" parTransId="{4475D2BC-8DD5-49CE-B7FF-928ABA98AB90}" sibTransId="{CAAB4D62-63A0-4E69-AC1D-07057BC11777}"/>
    <dgm:cxn modelId="{E79178C6-F681-4240-8F98-AA5A1F05A9D5}" type="presOf" srcId="{D9F89453-7CA5-4DB0-B65B-435B67ABE2C6}" destId="{A86B1157-4B60-4B55-8F58-EFB1033D56BF}" srcOrd="0" destOrd="1" presId="urn:microsoft.com/office/officeart/2018/2/layout/IconVerticalSolidList"/>
    <dgm:cxn modelId="{5187E9CB-25B0-437F-B218-E41D9BFEE6D6}" srcId="{0A2101C7-18BA-4DB7-AA82-1FA3CB6A231F}" destId="{F78BF475-2EF3-4399-B951-28EADD3F8EE5}" srcOrd="3" destOrd="0" parTransId="{AAF83BE8-8EFD-467C-8E9A-9632A757DE60}" sibTransId="{530CDE66-F796-4968-963E-F5D49D82D304}"/>
    <dgm:cxn modelId="{8C367A40-F5E7-4E59-943D-B8D07DF0E1E9}" type="presParOf" srcId="{22413186-FF06-4B85-A057-D386D457D1F8}" destId="{3A95FE50-1AC0-4722-B4B5-261EEE33866D}" srcOrd="0" destOrd="0" presId="urn:microsoft.com/office/officeart/2018/2/layout/IconVerticalSolidList"/>
    <dgm:cxn modelId="{0A1D494E-35CA-4DAD-9053-86FFB8F69BA2}" type="presParOf" srcId="{3A95FE50-1AC0-4722-B4B5-261EEE33866D}" destId="{7A6AA32D-C83B-4E0A-9AF2-28D2D9D833B4}" srcOrd="0" destOrd="0" presId="urn:microsoft.com/office/officeart/2018/2/layout/IconVerticalSolidList"/>
    <dgm:cxn modelId="{78F46C29-4D8A-4389-ABD2-BF4933BF9153}" type="presParOf" srcId="{3A95FE50-1AC0-4722-B4B5-261EEE33866D}" destId="{E4B10FAD-B186-462A-AD5F-24BFFC41AEC0}" srcOrd="1" destOrd="0" presId="urn:microsoft.com/office/officeart/2018/2/layout/IconVerticalSolidList"/>
    <dgm:cxn modelId="{CD4C2118-258F-411B-B605-41DA7D226486}" type="presParOf" srcId="{3A95FE50-1AC0-4722-B4B5-261EEE33866D}" destId="{3FB6F4C0-E7D1-44C4-9DF4-17F5C6A5E4E4}" srcOrd="2" destOrd="0" presId="urn:microsoft.com/office/officeart/2018/2/layout/IconVerticalSolidList"/>
    <dgm:cxn modelId="{E584124B-5805-478E-AACB-FD805724224A}" type="presParOf" srcId="{3A95FE50-1AC0-4722-B4B5-261EEE33866D}" destId="{EDB506CE-5F28-41EB-8C58-A0915B3E4243}" srcOrd="3" destOrd="0" presId="urn:microsoft.com/office/officeart/2018/2/layout/IconVerticalSolidList"/>
    <dgm:cxn modelId="{53F2F970-D580-46D6-A2E9-C1B97CD4EFAB}" type="presParOf" srcId="{22413186-FF06-4B85-A057-D386D457D1F8}" destId="{C3775822-AD75-447B-85DE-10162AFFB272}" srcOrd="1" destOrd="0" presId="urn:microsoft.com/office/officeart/2018/2/layout/IconVerticalSolidList"/>
    <dgm:cxn modelId="{EE3D4512-D40A-45E6-A9B4-2FD75B637466}" type="presParOf" srcId="{22413186-FF06-4B85-A057-D386D457D1F8}" destId="{C45AF232-54A7-4E70-8B0E-F759DB13D559}" srcOrd="2" destOrd="0" presId="urn:microsoft.com/office/officeart/2018/2/layout/IconVerticalSolidList"/>
    <dgm:cxn modelId="{46993DA0-EB99-4BE2-9164-03B67B14F6D0}" type="presParOf" srcId="{C45AF232-54A7-4E70-8B0E-F759DB13D559}" destId="{0F200DE3-A1EC-457C-8F25-7647F5CD2870}" srcOrd="0" destOrd="0" presId="urn:microsoft.com/office/officeart/2018/2/layout/IconVerticalSolidList"/>
    <dgm:cxn modelId="{799B188A-A131-42C2-81B6-A22740829875}" type="presParOf" srcId="{C45AF232-54A7-4E70-8B0E-F759DB13D559}" destId="{53A5CF7A-6405-42F4-8505-CBE5E646F881}" srcOrd="1" destOrd="0" presId="urn:microsoft.com/office/officeart/2018/2/layout/IconVerticalSolidList"/>
    <dgm:cxn modelId="{AA171B1F-C6A0-4192-8E27-FD6FDCDAE7C3}" type="presParOf" srcId="{C45AF232-54A7-4E70-8B0E-F759DB13D559}" destId="{B97CB145-C4E8-4EB6-9595-E2CC36333D91}" srcOrd="2" destOrd="0" presId="urn:microsoft.com/office/officeart/2018/2/layout/IconVerticalSolidList"/>
    <dgm:cxn modelId="{46E5960D-9CEF-411E-BE34-D08E57726926}" type="presParOf" srcId="{C45AF232-54A7-4E70-8B0E-F759DB13D559}" destId="{2AB1C0A1-61FF-4FDE-B06F-FDCDB08EF6C2}" srcOrd="3" destOrd="0" presId="urn:microsoft.com/office/officeart/2018/2/layout/IconVerticalSolidList"/>
    <dgm:cxn modelId="{263729E4-17DB-42D5-A13B-C8D12E5FA5C0}" type="presParOf" srcId="{C45AF232-54A7-4E70-8B0E-F759DB13D559}" destId="{A86B1157-4B60-4B55-8F58-EFB1033D56BF}" srcOrd="4" destOrd="0" presId="urn:microsoft.com/office/officeart/2018/2/layout/IconVerticalSolidList"/>
    <dgm:cxn modelId="{EF36472F-0068-4DDF-B8A5-8BE6B06E3564}" type="presParOf" srcId="{22413186-FF06-4B85-A057-D386D457D1F8}" destId="{025FFB23-372D-4CB9-968F-F6BF0326A966}" srcOrd="3" destOrd="0" presId="urn:microsoft.com/office/officeart/2018/2/layout/IconVerticalSolidList"/>
    <dgm:cxn modelId="{BF25CB93-46AD-494D-A435-276AFA8C01E3}" type="presParOf" srcId="{22413186-FF06-4B85-A057-D386D457D1F8}" destId="{448D5C74-E585-42C1-AB75-AF3D200ECF8E}" srcOrd="4" destOrd="0" presId="urn:microsoft.com/office/officeart/2018/2/layout/IconVerticalSolidList"/>
    <dgm:cxn modelId="{A3143975-E9B5-469E-AC14-C30EA6C7A7E2}" type="presParOf" srcId="{448D5C74-E585-42C1-AB75-AF3D200ECF8E}" destId="{09EDBF4E-C81F-4862-83ED-E1500D6BCFC3}" srcOrd="0" destOrd="0" presId="urn:microsoft.com/office/officeart/2018/2/layout/IconVerticalSolidList"/>
    <dgm:cxn modelId="{2855D8C4-1C42-4A80-AC8F-313647CD321D}" type="presParOf" srcId="{448D5C74-E585-42C1-AB75-AF3D200ECF8E}" destId="{A888FF3D-E19A-4DDB-8630-89F84D93A790}" srcOrd="1" destOrd="0" presId="urn:microsoft.com/office/officeart/2018/2/layout/IconVerticalSolidList"/>
    <dgm:cxn modelId="{DADECB47-4699-403C-A39E-A6CD9B082473}" type="presParOf" srcId="{448D5C74-E585-42C1-AB75-AF3D200ECF8E}" destId="{FCDB632E-24AC-4AC2-8D4D-62142A021B5D}" srcOrd="2" destOrd="0" presId="urn:microsoft.com/office/officeart/2018/2/layout/IconVerticalSolidList"/>
    <dgm:cxn modelId="{DDB18C3E-86B5-49C9-894B-0B554DC07A5D}" type="presParOf" srcId="{448D5C74-E585-42C1-AB75-AF3D200ECF8E}" destId="{CAC3138A-CDE7-4DDB-8208-F7474105D44E}" srcOrd="3" destOrd="0" presId="urn:microsoft.com/office/officeart/2018/2/layout/IconVerticalSolidList"/>
    <dgm:cxn modelId="{7E3EE6D0-8CE6-4610-B241-3221B387AADC}" type="presParOf" srcId="{22413186-FF06-4B85-A057-D386D457D1F8}" destId="{91A0937D-549C-4FCB-BE0D-111CDA33B15D}" srcOrd="5" destOrd="0" presId="urn:microsoft.com/office/officeart/2018/2/layout/IconVerticalSolidList"/>
    <dgm:cxn modelId="{158217B5-684E-4804-B676-C0D4D34C6E7C}" type="presParOf" srcId="{22413186-FF06-4B85-A057-D386D457D1F8}" destId="{F0313198-140A-44E2-B5AD-F5E0D3CC1F8F}" srcOrd="6" destOrd="0" presId="urn:microsoft.com/office/officeart/2018/2/layout/IconVerticalSolidList"/>
    <dgm:cxn modelId="{A75CA12A-2311-415E-A776-13CA7B487422}" type="presParOf" srcId="{F0313198-140A-44E2-B5AD-F5E0D3CC1F8F}" destId="{4E1959E0-5BE0-4941-BCA8-D6C3A1D62C0D}" srcOrd="0" destOrd="0" presId="urn:microsoft.com/office/officeart/2018/2/layout/IconVerticalSolidList"/>
    <dgm:cxn modelId="{16151785-2A9D-4D39-A4A4-83A22F4ED8F6}" type="presParOf" srcId="{F0313198-140A-44E2-B5AD-F5E0D3CC1F8F}" destId="{3B63C542-08CE-4563-BBFA-E8B281E47984}" srcOrd="1" destOrd="0" presId="urn:microsoft.com/office/officeart/2018/2/layout/IconVerticalSolidList"/>
    <dgm:cxn modelId="{7FC8F7EE-75BA-46EE-A452-7230A59EECB3}" type="presParOf" srcId="{F0313198-140A-44E2-B5AD-F5E0D3CC1F8F}" destId="{F5C41CA0-02CE-4BBD-A58F-D219A4498065}" srcOrd="2" destOrd="0" presId="urn:microsoft.com/office/officeart/2018/2/layout/IconVerticalSolidList"/>
    <dgm:cxn modelId="{500B8220-E6D3-4BF5-873E-84015FD256A3}" type="presParOf" srcId="{F0313198-140A-44E2-B5AD-F5E0D3CC1F8F}" destId="{66897003-10B4-460F-9D01-AF71B08105C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28675-E7A2-43FA-92D1-4C7A2A12E59D}">
      <dsp:nvSpPr>
        <dsp:cNvPr id="0" name=""/>
        <dsp:cNvSpPr/>
      </dsp:nvSpPr>
      <dsp:spPr>
        <a:xfrm>
          <a:off x="1016043" y="377414"/>
          <a:ext cx="1589625" cy="1589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287F93-69CA-4D6B-9AC2-242ECA5F312D}">
      <dsp:nvSpPr>
        <dsp:cNvPr id="0" name=""/>
        <dsp:cNvSpPr/>
      </dsp:nvSpPr>
      <dsp:spPr>
        <a:xfrm>
          <a:off x="44606" y="2374746"/>
          <a:ext cx="353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Why did you do the study?</a:t>
          </a:r>
        </a:p>
      </dsp:txBody>
      <dsp:txXfrm>
        <a:off x="44606" y="2374746"/>
        <a:ext cx="3532500" cy="720000"/>
      </dsp:txXfrm>
    </dsp:sp>
    <dsp:sp modelId="{99F2AA52-D8A6-4A9F-88DB-A0F2665D6725}">
      <dsp:nvSpPr>
        <dsp:cNvPr id="0" name=""/>
        <dsp:cNvSpPr/>
      </dsp:nvSpPr>
      <dsp:spPr>
        <a:xfrm>
          <a:off x="5166731" y="377414"/>
          <a:ext cx="1589625" cy="1589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E92601-55CD-4B0A-828C-C24BB53BB60B}">
      <dsp:nvSpPr>
        <dsp:cNvPr id="0" name=""/>
        <dsp:cNvSpPr/>
      </dsp:nvSpPr>
      <dsp:spPr>
        <a:xfrm>
          <a:off x="4195293" y="2374746"/>
          <a:ext cx="353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What did you learn?</a:t>
          </a:r>
        </a:p>
      </dsp:txBody>
      <dsp:txXfrm>
        <a:off x="4195293" y="2374746"/>
        <a:ext cx="3532500"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5988A-C493-416E-B2B5-D792859673A0}">
      <dsp:nvSpPr>
        <dsp:cNvPr id="0" name=""/>
        <dsp:cNvSpPr/>
      </dsp:nvSpPr>
      <dsp:spPr>
        <a:xfrm>
          <a:off x="2679963" y="288502"/>
          <a:ext cx="2662549" cy="2533754"/>
        </a:xfrm>
        <a:prstGeom prst="ellipse">
          <a:avLst/>
        </a:prstGeom>
        <a:solidFill>
          <a:srgbClr val="6CC24A"/>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Please type your questions into the chat box.</a:t>
          </a:r>
        </a:p>
      </dsp:txBody>
      <dsp:txXfrm>
        <a:off x="3069884" y="659562"/>
        <a:ext cx="1882707" cy="1791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3AC0A-2317-4CE4-88B8-B30BDAA07243}">
      <dsp:nvSpPr>
        <dsp:cNvPr id="0" name=""/>
        <dsp:cNvSpPr/>
      </dsp:nvSpPr>
      <dsp:spPr>
        <a:xfrm>
          <a:off x="1653235" y="1884"/>
          <a:ext cx="1859889" cy="124358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10</a:t>
          </a:r>
          <a:r>
            <a:rPr lang="en-US" sz="2400" kern="1200" dirty="0">
              <a:latin typeface="Arial" panose="020B0604020202020204" pitchFamily="34" charset="0"/>
              <a:cs typeface="Arial" panose="020B0604020202020204" pitchFamily="34" charset="0"/>
            </a:rPr>
            <a:t> minutes</a:t>
          </a:r>
        </a:p>
      </dsp:txBody>
      <dsp:txXfrm>
        <a:off x="1713942" y="62591"/>
        <a:ext cx="1738475" cy="1122175"/>
      </dsp:txXfrm>
    </dsp:sp>
    <dsp:sp modelId="{150C04C6-EEA4-4C04-ACEA-D7144EEDC0B2}">
      <dsp:nvSpPr>
        <dsp:cNvPr id="0" name=""/>
        <dsp:cNvSpPr/>
      </dsp:nvSpPr>
      <dsp:spPr>
        <a:xfrm>
          <a:off x="1653235" y="1307652"/>
          <a:ext cx="1859889" cy="124358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20</a:t>
          </a:r>
          <a:r>
            <a:rPr lang="en-US" sz="2400" kern="1200" dirty="0">
              <a:latin typeface="Arial" panose="020B0604020202020204" pitchFamily="34" charset="0"/>
              <a:cs typeface="Arial" panose="020B0604020202020204" pitchFamily="34" charset="0"/>
            </a:rPr>
            <a:t> slides </a:t>
          </a:r>
        </a:p>
      </dsp:txBody>
      <dsp:txXfrm>
        <a:off x="1713942" y="1368359"/>
        <a:ext cx="1738475" cy="1122175"/>
      </dsp:txXfrm>
    </dsp:sp>
    <dsp:sp modelId="{B6DA4827-845C-4909-985A-CE7F3EBBF19E}">
      <dsp:nvSpPr>
        <dsp:cNvPr id="0" name=""/>
        <dsp:cNvSpPr/>
      </dsp:nvSpPr>
      <dsp:spPr>
        <a:xfrm>
          <a:off x="1653235" y="2613421"/>
          <a:ext cx="1859889" cy="124358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711200">
            <a:lnSpc>
              <a:spcPct val="90000"/>
            </a:lnSpc>
            <a:spcBef>
              <a:spcPct val="0"/>
            </a:spcBef>
            <a:spcAft>
              <a:spcPct val="35000"/>
            </a:spcAft>
            <a:buNone/>
          </a:pPr>
          <a:r>
            <a:rPr lang="en-US" sz="1800" b="1" kern="1200" dirty="0">
              <a:solidFill>
                <a:srgbClr val="FFFFFF"/>
              </a:solidFill>
              <a:latin typeface="Arial" panose="020B0604020202020204" pitchFamily="34" charset="0"/>
              <a:ea typeface="+mn-ea"/>
              <a:cs typeface="Arial" panose="020B0604020202020204" pitchFamily="34" charset="0"/>
            </a:rPr>
            <a:t>Slides advance automatically </a:t>
          </a:r>
        </a:p>
      </dsp:txBody>
      <dsp:txXfrm>
        <a:off x="1713942" y="2674128"/>
        <a:ext cx="1738475" cy="1122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C5544-5115-4394-9AEE-1D07EFB860E4}">
      <dsp:nvSpPr>
        <dsp:cNvPr id="0" name=""/>
        <dsp:cNvSpPr/>
      </dsp:nvSpPr>
      <dsp:spPr>
        <a:xfrm>
          <a:off x="472950" y="445897"/>
          <a:ext cx="1406812" cy="140681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2EDE85-4359-4D1B-9327-4466DBD2416E}">
      <dsp:nvSpPr>
        <dsp:cNvPr id="0" name=""/>
        <dsp:cNvSpPr/>
      </dsp:nvSpPr>
      <dsp:spPr>
        <a:xfrm>
          <a:off x="772762" y="745709"/>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C9F4AF-B3D7-4BC4-A627-E242C980D262}">
      <dsp:nvSpPr>
        <dsp:cNvPr id="0" name=""/>
        <dsp:cNvSpPr/>
      </dsp:nvSpPr>
      <dsp:spPr>
        <a:xfrm>
          <a:off x="23231" y="2290897"/>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latin typeface="Arial" panose="020B0604020202020204" pitchFamily="34" charset="0"/>
              <a:cs typeface="Arial" panose="020B0604020202020204" pitchFamily="34" charset="0"/>
            </a:rPr>
            <a:t>Focus</a:t>
          </a:r>
        </a:p>
      </dsp:txBody>
      <dsp:txXfrm>
        <a:off x="23231" y="2290897"/>
        <a:ext cx="2306250" cy="720000"/>
      </dsp:txXfrm>
    </dsp:sp>
    <dsp:sp modelId="{9F851BAB-D0EE-4154-BB3E-C115D3D5E5B8}">
      <dsp:nvSpPr>
        <dsp:cNvPr id="0" name=""/>
        <dsp:cNvSpPr/>
      </dsp:nvSpPr>
      <dsp:spPr>
        <a:xfrm>
          <a:off x="3182793" y="445897"/>
          <a:ext cx="1406812" cy="140681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C31E23-5FDB-4F2C-AF5D-A66B51A27A69}">
      <dsp:nvSpPr>
        <dsp:cNvPr id="0" name=""/>
        <dsp:cNvSpPr/>
      </dsp:nvSpPr>
      <dsp:spPr>
        <a:xfrm>
          <a:off x="3482606" y="745709"/>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E780B6-CDEA-4479-AD37-E980F5E9D71A}">
      <dsp:nvSpPr>
        <dsp:cNvPr id="0" name=""/>
        <dsp:cNvSpPr/>
      </dsp:nvSpPr>
      <dsp:spPr>
        <a:xfrm>
          <a:off x="2733075" y="2290897"/>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latin typeface="Arial" panose="020B0604020202020204" pitchFamily="34" charset="0"/>
              <a:cs typeface="Arial" panose="020B0604020202020204" pitchFamily="34" charset="0"/>
            </a:rPr>
            <a:t>Move around until smooth</a:t>
          </a:r>
        </a:p>
      </dsp:txBody>
      <dsp:txXfrm>
        <a:off x="2733075" y="2290897"/>
        <a:ext cx="2306250" cy="720000"/>
      </dsp:txXfrm>
    </dsp:sp>
    <dsp:sp modelId="{425B5410-8697-42A2-8264-2E6E13E0877B}">
      <dsp:nvSpPr>
        <dsp:cNvPr id="0" name=""/>
        <dsp:cNvSpPr/>
      </dsp:nvSpPr>
      <dsp:spPr>
        <a:xfrm>
          <a:off x="5892637" y="445897"/>
          <a:ext cx="1406812" cy="140681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BDB1AE-9D18-4857-A7D1-4FF70DAD5F4C}">
      <dsp:nvSpPr>
        <dsp:cNvPr id="0" name=""/>
        <dsp:cNvSpPr/>
      </dsp:nvSpPr>
      <dsp:spPr>
        <a:xfrm>
          <a:off x="6192449" y="745709"/>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265031-FF80-4C87-9FB2-462EC5A4F3EB}">
      <dsp:nvSpPr>
        <dsp:cNvPr id="0" name=""/>
        <dsp:cNvSpPr/>
      </dsp:nvSpPr>
      <dsp:spPr>
        <a:xfrm>
          <a:off x="5442918" y="2290897"/>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latin typeface="Arial" panose="020B0604020202020204" pitchFamily="34" charset="0"/>
              <a:cs typeface="Arial" panose="020B0604020202020204" pitchFamily="34" charset="0"/>
            </a:rPr>
            <a:t>Modify transition time</a:t>
          </a:r>
        </a:p>
      </dsp:txBody>
      <dsp:txXfrm>
        <a:off x="5442918" y="2290897"/>
        <a:ext cx="23062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1CDBA-90E3-4656-A581-BF588AA60CE4}">
      <dsp:nvSpPr>
        <dsp:cNvPr id="0" name=""/>
        <dsp:cNvSpPr/>
      </dsp:nvSpPr>
      <dsp:spPr>
        <a:xfrm>
          <a:off x="1016043" y="377414"/>
          <a:ext cx="1589625" cy="1589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E71590-842D-42A4-B83A-6E9208E00B82}">
      <dsp:nvSpPr>
        <dsp:cNvPr id="0" name=""/>
        <dsp:cNvSpPr/>
      </dsp:nvSpPr>
      <dsp:spPr>
        <a:xfrm>
          <a:off x="44606" y="2374746"/>
          <a:ext cx="353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Bring questions to ignite conversations</a:t>
          </a:r>
        </a:p>
      </dsp:txBody>
      <dsp:txXfrm>
        <a:off x="44606" y="2374746"/>
        <a:ext cx="3532500" cy="720000"/>
      </dsp:txXfrm>
    </dsp:sp>
    <dsp:sp modelId="{F86D58EA-13A4-4B69-AFF3-8B0EB9DA8023}">
      <dsp:nvSpPr>
        <dsp:cNvPr id="0" name=""/>
        <dsp:cNvSpPr/>
      </dsp:nvSpPr>
      <dsp:spPr>
        <a:xfrm>
          <a:off x="5166731" y="377414"/>
          <a:ext cx="1589625" cy="1589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F8F88C-B5FD-4A5F-82ED-6D4715A32FC6}">
      <dsp:nvSpPr>
        <dsp:cNvPr id="0" name=""/>
        <dsp:cNvSpPr/>
      </dsp:nvSpPr>
      <dsp:spPr>
        <a:xfrm>
          <a:off x="4195293" y="2374746"/>
          <a:ext cx="353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Have more than you need</a:t>
          </a:r>
        </a:p>
      </dsp:txBody>
      <dsp:txXfrm>
        <a:off x="4195293" y="2374746"/>
        <a:ext cx="35325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22BE1-DDB6-4860-8F0C-B200DE571996}">
      <dsp:nvSpPr>
        <dsp:cNvPr id="0" name=""/>
        <dsp:cNvSpPr/>
      </dsp:nvSpPr>
      <dsp:spPr>
        <a:xfrm>
          <a:off x="843615" y="729525"/>
          <a:ext cx="977973" cy="9779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CC68FF-738E-44A8-98B9-DD1886067A9B}">
      <dsp:nvSpPr>
        <dsp:cNvPr id="0" name=""/>
        <dsp:cNvSpPr/>
      </dsp:nvSpPr>
      <dsp:spPr>
        <a:xfrm>
          <a:off x="245964" y="2007268"/>
          <a:ext cx="21732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latin typeface="Arial" panose="020B0604020202020204" pitchFamily="34" charset="0"/>
              <a:cs typeface="Arial" panose="020B0604020202020204" pitchFamily="34" charset="0"/>
            </a:rPr>
            <a:t>One minute summary of the group conversation</a:t>
          </a:r>
        </a:p>
      </dsp:txBody>
      <dsp:txXfrm>
        <a:off x="245964" y="2007268"/>
        <a:ext cx="2173275" cy="720000"/>
      </dsp:txXfrm>
    </dsp:sp>
    <dsp:sp modelId="{6E11FFDE-E43D-4CF0-8CAD-958CE05DB86A}">
      <dsp:nvSpPr>
        <dsp:cNvPr id="0" name=""/>
        <dsp:cNvSpPr/>
      </dsp:nvSpPr>
      <dsp:spPr>
        <a:xfrm>
          <a:off x="3397213" y="729525"/>
          <a:ext cx="977973" cy="9779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413778-E80C-4B4B-8116-BBEF7022F739}">
      <dsp:nvSpPr>
        <dsp:cNvPr id="0" name=""/>
        <dsp:cNvSpPr/>
      </dsp:nvSpPr>
      <dsp:spPr>
        <a:xfrm>
          <a:off x="2799562" y="2007268"/>
          <a:ext cx="21732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latin typeface="Arial" panose="020B0604020202020204" pitchFamily="34" charset="0"/>
              <a:cs typeface="Arial" panose="020B0604020202020204" pitchFamily="34" charset="0"/>
            </a:rPr>
            <a:t>New ideas</a:t>
          </a:r>
        </a:p>
      </dsp:txBody>
      <dsp:txXfrm>
        <a:off x="2799562" y="2007268"/>
        <a:ext cx="2173275" cy="720000"/>
      </dsp:txXfrm>
    </dsp:sp>
    <dsp:sp modelId="{99F8BC6F-E639-4B74-9C15-DCAD9A22C47C}">
      <dsp:nvSpPr>
        <dsp:cNvPr id="0" name=""/>
        <dsp:cNvSpPr/>
      </dsp:nvSpPr>
      <dsp:spPr>
        <a:xfrm>
          <a:off x="5950811" y="729525"/>
          <a:ext cx="977973" cy="9779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47ED29-6958-4E1F-AA79-B33B9C81254C}">
      <dsp:nvSpPr>
        <dsp:cNvPr id="0" name=""/>
        <dsp:cNvSpPr/>
      </dsp:nvSpPr>
      <dsp:spPr>
        <a:xfrm>
          <a:off x="5353160" y="2007268"/>
          <a:ext cx="21732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latin typeface="Arial" panose="020B0604020202020204" pitchFamily="34" charset="0"/>
              <a:cs typeface="Arial" panose="020B0604020202020204" pitchFamily="34" charset="0"/>
            </a:rPr>
            <a:t>Interesting comments</a:t>
          </a:r>
        </a:p>
      </dsp:txBody>
      <dsp:txXfrm>
        <a:off x="5353160" y="2007268"/>
        <a:ext cx="2173275"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F79BD-CC1C-4B50-853B-E64716902ED8}">
      <dsp:nvSpPr>
        <dsp:cNvPr id="0" name=""/>
        <dsp:cNvSpPr/>
      </dsp:nvSpPr>
      <dsp:spPr>
        <a:xfrm>
          <a:off x="0" y="2700"/>
          <a:ext cx="7772400" cy="57523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3B3EC-4107-4843-942B-9D47DB312C7C}">
      <dsp:nvSpPr>
        <dsp:cNvPr id="0" name=""/>
        <dsp:cNvSpPr/>
      </dsp:nvSpPr>
      <dsp:spPr>
        <a:xfrm>
          <a:off x="174007" y="132127"/>
          <a:ext cx="316377" cy="3163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B3290D-595A-466A-80FD-6A1D553D0569}">
      <dsp:nvSpPr>
        <dsp:cNvPr id="0" name=""/>
        <dsp:cNvSpPr/>
      </dsp:nvSpPr>
      <dsp:spPr>
        <a:xfrm>
          <a:off x="664393" y="2700"/>
          <a:ext cx="7108006" cy="575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879" tIns="60879" rIns="60879" bIns="60879"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Slide Template</a:t>
          </a:r>
        </a:p>
      </dsp:txBody>
      <dsp:txXfrm>
        <a:off x="664393" y="2700"/>
        <a:ext cx="7108006" cy="575232"/>
      </dsp:txXfrm>
    </dsp:sp>
    <dsp:sp modelId="{A6F9A80F-09A0-4BB1-B34C-F7CB6C32F1B0}">
      <dsp:nvSpPr>
        <dsp:cNvPr id="0" name=""/>
        <dsp:cNvSpPr/>
      </dsp:nvSpPr>
      <dsp:spPr>
        <a:xfrm>
          <a:off x="0" y="721740"/>
          <a:ext cx="7772400" cy="57523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7F7E02-EA2B-411E-8911-C84106735F50}">
      <dsp:nvSpPr>
        <dsp:cNvPr id="0" name=""/>
        <dsp:cNvSpPr/>
      </dsp:nvSpPr>
      <dsp:spPr>
        <a:xfrm>
          <a:off x="174007" y="851168"/>
          <a:ext cx="316377" cy="3163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FCB09A-C7B9-4A33-98CB-687C9A35711F}">
      <dsp:nvSpPr>
        <dsp:cNvPr id="0" name=""/>
        <dsp:cNvSpPr/>
      </dsp:nvSpPr>
      <dsp:spPr>
        <a:xfrm>
          <a:off x="664393" y="721740"/>
          <a:ext cx="7108006" cy="575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879" tIns="60879" rIns="60879" bIns="60879"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Title slide is for the introducer (not timed)</a:t>
          </a:r>
        </a:p>
      </dsp:txBody>
      <dsp:txXfrm>
        <a:off x="664393" y="721740"/>
        <a:ext cx="7108006" cy="575232"/>
      </dsp:txXfrm>
    </dsp:sp>
    <dsp:sp modelId="{50BC0C17-DBF0-42EC-BD2F-82D469F13DD6}">
      <dsp:nvSpPr>
        <dsp:cNvPr id="0" name=""/>
        <dsp:cNvSpPr/>
      </dsp:nvSpPr>
      <dsp:spPr>
        <a:xfrm>
          <a:off x="0" y="1440780"/>
          <a:ext cx="7772400" cy="57523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2F8CDA-47E5-40B6-B14D-F3CB6C39AB7A}">
      <dsp:nvSpPr>
        <dsp:cNvPr id="0" name=""/>
        <dsp:cNvSpPr/>
      </dsp:nvSpPr>
      <dsp:spPr>
        <a:xfrm>
          <a:off x="174007" y="1570208"/>
          <a:ext cx="316377" cy="3163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E93492-1F02-4FF7-BFD0-F89D46449CAB}">
      <dsp:nvSpPr>
        <dsp:cNvPr id="0" name=""/>
        <dsp:cNvSpPr/>
      </dsp:nvSpPr>
      <dsp:spPr>
        <a:xfrm>
          <a:off x="664393" y="1440780"/>
          <a:ext cx="7108006" cy="575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879" tIns="60879" rIns="60879" bIns="60879"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Start the Clock</a:t>
          </a:r>
        </a:p>
      </dsp:txBody>
      <dsp:txXfrm>
        <a:off x="664393" y="1440780"/>
        <a:ext cx="7108006" cy="575232"/>
      </dsp:txXfrm>
    </dsp:sp>
    <dsp:sp modelId="{F7EE799D-AC7B-4ABB-BAA7-AAB7A186383F}">
      <dsp:nvSpPr>
        <dsp:cNvPr id="0" name=""/>
        <dsp:cNvSpPr/>
      </dsp:nvSpPr>
      <dsp:spPr>
        <a:xfrm>
          <a:off x="0" y="2159821"/>
          <a:ext cx="7772400" cy="57523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00FC68-64FC-4ECC-847B-81906FCA5919}">
      <dsp:nvSpPr>
        <dsp:cNvPr id="0" name=""/>
        <dsp:cNvSpPr/>
      </dsp:nvSpPr>
      <dsp:spPr>
        <a:xfrm>
          <a:off x="174007" y="2289248"/>
          <a:ext cx="316377" cy="3163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59B64E-EF32-4AF0-A34D-A9256FA0302B}">
      <dsp:nvSpPr>
        <dsp:cNvPr id="0" name=""/>
        <dsp:cNvSpPr/>
      </dsp:nvSpPr>
      <dsp:spPr>
        <a:xfrm>
          <a:off x="664393" y="2159821"/>
          <a:ext cx="7108006" cy="575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879" tIns="60879" rIns="60879" bIns="60879"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Presentation begins</a:t>
          </a:r>
        </a:p>
      </dsp:txBody>
      <dsp:txXfrm>
        <a:off x="664393" y="2159821"/>
        <a:ext cx="7108006" cy="575232"/>
      </dsp:txXfrm>
    </dsp:sp>
    <dsp:sp modelId="{B24F7FF9-34A1-41B8-96D6-039E20B5EE83}">
      <dsp:nvSpPr>
        <dsp:cNvPr id="0" name=""/>
        <dsp:cNvSpPr/>
      </dsp:nvSpPr>
      <dsp:spPr>
        <a:xfrm>
          <a:off x="0" y="2878861"/>
          <a:ext cx="7772400" cy="57523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9DCBC1-C946-46B2-98D8-48C5747FF929}">
      <dsp:nvSpPr>
        <dsp:cNvPr id="0" name=""/>
        <dsp:cNvSpPr/>
      </dsp:nvSpPr>
      <dsp:spPr>
        <a:xfrm>
          <a:off x="174007" y="3008288"/>
          <a:ext cx="316377" cy="31637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2A34E7-5B9E-47BB-89AA-721411CECCC2}">
      <dsp:nvSpPr>
        <dsp:cNvPr id="0" name=""/>
        <dsp:cNvSpPr/>
      </dsp:nvSpPr>
      <dsp:spPr>
        <a:xfrm>
          <a:off x="664393" y="2878861"/>
          <a:ext cx="7108006" cy="575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879" tIns="60879" rIns="60879" bIns="60879"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Contact information at the end (not timed)</a:t>
          </a:r>
        </a:p>
      </dsp:txBody>
      <dsp:txXfrm>
        <a:off x="664393" y="2878861"/>
        <a:ext cx="7108006" cy="5752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67182-79A4-408A-802C-70E15D8DEA2C}">
      <dsp:nvSpPr>
        <dsp:cNvPr id="0" name=""/>
        <dsp:cNvSpPr/>
      </dsp:nvSpPr>
      <dsp:spPr>
        <a:xfrm>
          <a:off x="0" y="1434"/>
          <a:ext cx="7772400" cy="7271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FA470C-D484-463E-BA4C-EEDCE47DDA67}">
      <dsp:nvSpPr>
        <dsp:cNvPr id="0" name=""/>
        <dsp:cNvSpPr/>
      </dsp:nvSpPr>
      <dsp:spPr>
        <a:xfrm>
          <a:off x="219960" y="165041"/>
          <a:ext cx="399928" cy="3999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BF0DF2-3B12-4CF2-A505-4ADBAF40C8C1}">
      <dsp:nvSpPr>
        <dsp:cNvPr id="0" name=""/>
        <dsp:cNvSpPr/>
      </dsp:nvSpPr>
      <dsp:spPr>
        <a:xfrm>
          <a:off x="839849" y="1434"/>
          <a:ext cx="6932550" cy="727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56" tIns="76956" rIns="76956" bIns="76956" numCol="1" spcCol="1270" anchor="ctr" anchorCtr="0">
          <a:noAutofit/>
        </a:bodyPr>
        <a:lstStyle/>
        <a:p>
          <a:pPr marL="0" lvl="0" indent="0" algn="l"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Obtain necessary permission for content, cartoons and pictures</a:t>
          </a:r>
        </a:p>
      </dsp:txBody>
      <dsp:txXfrm>
        <a:off x="839849" y="1434"/>
        <a:ext cx="6932550" cy="727142"/>
      </dsp:txXfrm>
    </dsp:sp>
    <dsp:sp modelId="{80062F95-0990-4B25-901B-FD0BEACB23C0}">
      <dsp:nvSpPr>
        <dsp:cNvPr id="0" name=""/>
        <dsp:cNvSpPr/>
      </dsp:nvSpPr>
      <dsp:spPr>
        <a:xfrm>
          <a:off x="0" y="910362"/>
          <a:ext cx="7772400" cy="7271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F61961-5292-4E2C-AEF1-117AC6974DAB}">
      <dsp:nvSpPr>
        <dsp:cNvPr id="0" name=""/>
        <dsp:cNvSpPr/>
      </dsp:nvSpPr>
      <dsp:spPr>
        <a:xfrm>
          <a:off x="219960" y="1073969"/>
          <a:ext cx="399928" cy="3999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E7EA24-464C-4394-B66B-2B7CC40D0693}">
      <dsp:nvSpPr>
        <dsp:cNvPr id="0" name=""/>
        <dsp:cNvSpPr/>
      </dsp:nvSpPr>
      <dsp:spPr>
        <a:xfrm>
          <a:off x="839849" y="910362"/>
          <a:ext cx="6932550" cy="727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56" tIns="76956" rIns="76956" bIns="76956" numCol="1" spcCol="1270" anchor="ctr" anchorCtr="0">
          <a:noAutofit/>
        </a:bodyPr>
        <a:lstStyle/>
        <a:p>
          <a:pPr marL="0" lvl="0" indent="0" algn="l"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Online pictures are not necessarily copyright free</a:t>
          </a:r>
        </a:p>
      </dsp:txBody>
      <dsp:txXfrm>
        <a:off x="839849" y="910362"/>
        <a:ext cx="6932550" cy="727142"/>
      </dsp:txXfrm>
    </dsp:sp>
    <dsp:sp modelId="{37294239-7F74-47F9-BB9B-8FCC1E93947A}">
      <dsp:nvSpPr>
        <dsp:cNvPr id="0" name=""/>
        <dsp:cNvSpPr/>
      </dsp:nvSpPr>
      <dsp:spPr>
        <a:xfrm>
          <a:off x="0" y="1819289"/>
          <a:ext cx="7772400" cy="7271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80C123-D376-4BE8-BF21-3267E723D762}">
      <dsp:nvSpPr>
        <dsp:cNvPr id="0" name=""/>
        <dsp:cNvSpPr/>
      </dsp:nvSpPr>
      <dsp:spPr>
        <a:xfrm>
          <a:off x="219960" y="1982896"/>
          <a:ext cx="399928" cy="3999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646867-E1D2-429B-A93B-D3CD599606FC}">
      <dsp:nvSpPr>
        <dsp:cNvPr id="0" name=""/>
        <dsp:cNvSpPr/>
      </dsp:nvSpPr>
      <dsp:spPr>
        <a:xfrm>
          <a:off x="839849" y="1819289"/>
          <a:ext cx="6932550" cy="727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56" tIns="76956" rIns="76956" bIns="76956" numCol="1" spcCol="1270" anchor="ctr" anchorCtr="0">
          <a:noAutofit/>
        </a:bodyPr>
        <a:lstStyle/>
        <a:p>
          <a:pPr marL="0" lvl="0" indent="0" algn="l"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Use personal pictures or Creative Commons</a:t>
          </a:r>
        </a:p>
      </dsp:txBody>
      <dsp:txXfrm>
        <a:off x="839849" y="1819289"/>
        <a:ext cx="6932550" cy="727142"/>
      </dsp:txXfrm>
    </dsp:sp>
    <dsp:sp modelId="{FE2A10E7-01F8-4E1B-BA30-C875B6DC5DA5}">
      <dsp:nvSpPr>
        <dsp:cNvPr id="0" name=""/>
        <dsp:cNvSpPr/>
      </dsp:nvSpPr>
      <dsp:spPr>
        <a:xfrm>
          <a:off x="0" y="2728217"/>
          <a:ext cx="7772400" cy="7271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AF5038-82E6-49A9-9A3A-74B4F23E1109}">
      <dsp:nvSpPr>
        <dsp:cNvPr id="0" name=""/>
        <dsp:cNvSpPr/>
      </dsp:nvSpPr>
      <dsp:spPr>
        <a:xfrm>
          <a:off x="219960" y="2891824"/>
          <a:ext cx="399928" cy="3999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1CE702-EBDD-437C-A483-F96CA1BD3477}">
      <dsp:nvSpPr>
        <dsp:cNvPr id="0" name=""/>
        <dsp:cNvSpPr/>
      </dsp:nvSpPr>
      <dsp:spPr>
        <a:xfrm>
          <a:off x="839849" y="2728217"/>
          <a:ext cx="6932550" cy="727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56" tIns="76956" rIns="76956" bIns="76956" numCol="1" spcCol="1270" anchor="ctr" anchorCtr="0">
          <a:noAutofit/>
        </a:bodyPr>
        <a:lstStyle/>
        <a:p>
          <a:pPr marL="0" lvl="0" indent="0" algn="l"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hlinkClick xmlns:r="http://schemas.openxmlformats.org/officeDocument/2006/relationships" r:id="rId9"/>
            </a:rPr>
            <a:t>https://creativecommons.org</a:t>
          </a:r>
          <a:r>
            <a:rPr lang="en-US" sz="2100" kern="1200" dirty="0">
              <a:latin typeface="Arial" panose="020B0604020202020204" pitchFamily="34" charset="0"/>
              <a:cs typeface="Arial" panose="020B0604020202020204" pitchFamily="34" charset="0"/>
            </a:rPr>
            <a:t> </a:t>
          </a:r>
        </a:p>
      </dsp:txBody>
      <dsp:txXfrm>
        <a:off x="839849" y="2728217"/>
        <a:ext cx="6932550" cy="7271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0CAA0-C949-4D00-8EBC-48AF94ADF91E}">
      <dsp:nvSpPr>
        <dsp:cNvPr id="0" name=""/>
        <dsp:cNvSpPr/>
      </dsp:nvSpPr>
      <dsp:spPr>
        <a:xfrm>
          <a:off x="0" y="1118"/>
          <a:ext cx="7772400" cy="4764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B895CF-8A71-46A2-8644-D01EF2025218}">
      <dsp:nvSpPr>
        <dsp:cNvPr id="0" name=""/>
        <dsp:cNvSpPr/>
      </dsp:nvSpPr>
      <dsp:spPr>
        <a:xfrm>
          <a:off x="144138" y="108328"/>
          <a:ext cx="262069" cy="2620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34E447-A9C7-4843-9718-D44FCC821FAB}">
      <dsp:nvSpPr>
        <dsp:cNvPr id="0" name=""/>
        <dsp:cNvSpPr/>
      </dsp:nvSpPr>
      <dsp:spPr>
        <a:xfrm>
          <a:off x="550346" y="1118"/>
          <a:ext cx="7222053" cy="476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429" tIns="50429" rIns="50429" bIns="50429"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Feb. 15: </a:t>
          </a:r>
          <a:r>
            <a:rPr lang="en-US" sz="1600" kern="1200" dirty="0">
              <a:latin typeface="Arial" panose="020B0604020202020204" pitchFamily="34" charset="0"/>
              <a:cs typeface="Arial" panose="020B0604020202020204" pitchFamily="34" charset="0"/>
            </a:rPr>
            <a:t>Early bird rate ends.</a:t>
          </a:r>
        </a:p>
      </dsp:txBody>
      <dsp:txXfrm>
        <a:off x="550346" y="1118"/>
        <a:ext cx="7222053" cy="476490"/>
      </dsp:txXfrm>
    </dsp:sp>
    <dsp:sp modelId="{5ACF73E0-1219-4B39-AA1A-26220D00C5D1}">
      <dsp:nvSpPr>
        <dsp:cNvPr id="0" name=""/>
        <dsp:cNvSpPr/>
      </dsp:nvSpPr>
      <dsp:spPr>
        <a:xfrm>
          <a:off x="0" y="596731"/>
          <a:ext cx="7772400" cy="4764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87BC0A-0A1F-488F-AE4F-BAE515112E6D}">
      <dsp:nvSpPr>
        <dsp:cNvPr id="0" name=""/>
        <dsp:cNvSpPr/>
      </dsp:nvSpPr>
      <dsp:spPr>
        <a:xfrm>
          <a:off x="144138" y="703942"/>
          <a:ext cx="262069" cy="2620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3DE2FB-6E0F-40F7-B4D9-9319C9C6F275}">
      <dsp:nvSpPr>
        <dsp:cNvPr id="0" name=""/>
        <dsp:cNvSpPr/>
      </dsp:nvSpPr>
      <dsp:spPr>
        <a:xfrm>
          <a:off x="550346" y="596731"/>
          <a:ext cx="7222053" cy="476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429" tIns="50429" rIns="50429" bIns="50429"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Mar. 14: </a:t>
          </a:r>
          <a:r>
            <a:rPr lang="en-US" sz="1600" kern="1200" dirty="0">
              <a:latin typeface="Arial" panose="020B0604020202020204" pitchFamily="34" charset="0"/>
              <a:cs typeface="Arial" panose="020B0604020202020204" pitchFamily="34" charset="0"/>
            </a:rPr>
            <a:t>Discounted hotel cutoff.</a:t>
          </a:r>
        </a:p>
      </dsp:txBody>
      <dsp:txXfrm>
        <a:off x="550346" y="596731"/>
        <a:ext cx="7222053" cy="476490"/>
      </dsp:txXfrm>
    </dsp:sp>
    <dsp:sp modelId="{CBFF5E03-DEDC-4498-A444-AAA142C1CBE8}">
      <dsp:nvSpPr>
        <dsp:cNvPr id="0" name=""/>
        <dsp:cNvSpPr/>
      </dsp:nvSpPr>
      <dsp:spPr>
        <a:xfrm>
          <a:off x="0" y="1192344"/>
          <a:ext cx="7772400" cy="4764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48305D-37A1-4660-A335-EBE5406BAAC8}">
      <dsp:nvSpPr>
        <dsp:cNvPr id="0" name=""/>
        <dsp:cNvSpPr/>
      </dsp:nvSpPr>
      <dsp:spPr>
        <a:xfrm>
          <a:off x="144138" y="1299555"/>
          <a:ext cx="262069" cy="2620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CA988D-0B22-4B5F-8056-61982952B142}">
      <dsp:nvSpPr>
        <dsp:cNvPr id="0" name=""/>
        <dsp:cNvSpPr/>
      </dsp:nvSpPr>
      <dsp:spPr>
        <a:xfrm>
          <a:off x="550346" y="1192344"/>
          <a:ext cx="7222053" cy="476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429" tIns="50429" rIns="50429" bIns="50429"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Mar. 1: </a:t>
          </a:r>
          <a:r>
            <a:rPr lang="en-US" sz="1600" kern="1200" dirty="0">
              <a:latin typeface="Arial" panose="020B0604020202020204" pitchFamily="34" charset="0"/>
              <a:cs typeface="Arial" panose="020B0604020202020204" pitchFamily="34" charset="0"/>
            </a:rPr>
            <a:t>Submit first draft to </a:t>
          </a:r>
          <a:r>
            <a:rPr lang="en-US" sz="1600" kern="1200" dirty="0">
              <a:latin typeface="Arial" panose="020B0604020202020204" pitchFamily="34" charset="0"/>
              <a:cs typeface="Arial" panose="020B0604020202020204" pitchFamily="34" charset="0"/>
              <a:hlinkClick xmlns:r="http://schemas.openxmlformats.org/officeDocument/2006/relationships" r:id="rId7"/>
            </a:rPr>
            <a:t>ksproat@aha.org</a:t>
          </a:r>
          <a:endParaRPr lang="en-US" sz="1600" kern="1200" dirty="0">
            <a:latin typeface="Arial" panose="020B0604020202020204" pitchFamily="34" charset="0"/>
            <a:cs typeface="Arial" panose="020B0604020202020204" pitchFamily="34" charset="0"/>
          </a:endParaRPr>
        </a:p>
      </dsp:txBody>
      <dsp:txXfrm>
        <a:off x="550346" y="1192344"/>
        <a:ext cx="7222053" cy="476490"/>
      </dsp:txXfrm>
    </dsp:sp>
    <dsp:sp modelId="{3A097C3C-35A9-43CE-B5E1-1CC481497DDC}">
      <dsp:nvSpPr>
        <dsp:cNvPr id="0" name=""/>
        <dsp:cNvSpPr/>
      </dsp:nvSpPr>
      <dsp:spPr>
        <a:xfrm>
          <a:off x="0" y="1787958"/>
          <a:ext cx="7772400" cy="4764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A9BC93-C66C-4BA5-B762-F23ED1F05838}">
      <dsp:nvSpPr>
        <dsp:cNvPr id="0" name=""/>
        <dsp:cNvSpPr/>
      </dsp:nvSpPr>
      <dsp:spPr>
        <a:xfrm>
          <a:off x="144138" y="1895168"/>
          <a:ext cx="262069" cy="262069"/>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A4EC22-7934-4DDB-A1BD-D02836114C31}">
      <dsp:nvSpPr>
        <dsp:cNvPr id="0" name=""/>
        <dsp:cNvSpPr/>
      </dsp:nvSpPr>
      <dsp:spPr>
        <a:xfrm>
          <a:off x="550346" y="1787958"/>
          <a:ext cx="7222053" cy="476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429" tIns="50429" rIns="50429" bIns="50429"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Mar. 25: </a:t>
          </a:r>
          <a:r>
            <a:rPr lang="en-US" sz="1600" kern="1200" dirty="0">
              <a:latin typeface="Arial" panose="020B0604020202020204" pitchFamily="34" charset="0"/>
              <a:cs typeface="Arial" panose="020B0604020202020204" pitchFamily="34" charset="0"/>
            </a:rPr>
            <a:t>Submit FINAL presentation to </a:t>
          </a:r>
          <a:r>
            <a:rPr lang="en-US" sz="1600" kern="1200" dirty="0">
              <a:latin typeface="Arial" panose="020B0604020202020204" pitchFamily="34" charset="0"/>
              <a:cs typeface="Arial" panose="020B0604020202020204" pitchFamily="34" charset="0"/>
              <a:hlinkClick xmlns:r="http://schemas.openxmlformats.org/officeDocument/2006/relationships" r:id="rId7"/>
            </a:rPr>
            <a:t>ksproat@aha.org</a:t>
          </a:r>
          <a:endParaRPr lang="en-US" sz="1600" kern="1200" dirty="0">
            <a:latin typeface="Arial" panose="020B0604020202020204" pitchFamily="34" charset="0"/>
            <a:cs typeface="Arial" panose="020B0604020202020204" pitchFamily="34" charset="0"/>
          </a:endParaRPr>
        </a:p>
      </dsp:txBody>
      <dsp:txXfrm>
        <a:off x="550346" y="1787958"/>
        <a:ext cx="7222053" cy="476490"/>
      </dsp:txXfrm>
    </dsp:sp>
    <dsp:sp modelId="{34A73E15-A50B-4473-A072-B40829EC73D3}">
      <dsp:nvSpPr>
        <dsp:cNvPr id="0" name=""/>
        <dsp:cNvSpPr/>
      </dsp:nvSpPr>
      <dsp:spPr>
        <a:xfrm>
          <a:off x="0" y="2383571"/>
          <a:ext cx="7772400" cy="4764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C00D2B-F5E6-41D6-9DEF-4CB94605DF52}">
      <dsp:nvSpPr>
        <dsp:cNvPr id="0" name=""/>
        <dsp:cNvSpPr/>
      </dsp:nvSpPr>
      <dsp:spPr>
        <a:xfrm>
          <a:off x="144138" y="2490782"/>
          <a:ext cx="262069" cy="262069"/>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4DBFBE-FB48-4325-8269-5FA10A7F9807}">
      <dsp:nvSpPr>
        <dsp:cNvPr id="0" name=""/>
        <dsp:cNvSpPr/>
      </dsp:nvSpPr>
      <dsp:spPr>
        <a:xfrm>
          <a:off x="550346" y="2383571"/>
          <a:ext cx="7222053" cy="476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429" tIns="50429" rIns="50429" bIns="50429"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By Apr. 6: </a:t>
          </a:r>
          <a:r>
            <a:rPr lang="en-US" sz="1600" kern="1200" dirty="0">
              <a:latin typeface="Arial" panose="020B0604020202020204" pitchFamily="34" charset="0"/>
              <a:cs typeface="Arial" panose="020B0604020202020204" pitchFamily="34" charset="0"/>
            </a:rPr>
            <a:t>Create profile in mobile app</a:t>
          </a:r>
        </a:p>
      </dsp:txBody>
      <dsp:txXfrm>
        <a:off x="550346" y="2383571"/>
        <a:ext cx="7222053" cy="476490"/>
      </dsp:txXfrm>
    </dsp:sp>
    <dsp:sp modelId="{988F345B-826F-4123-8A24-FEF05A2F6172}">
      <dsp:nvSpPr>
        <dsp:cNvPr id="0" name=""/>
        <dsp:cNvSpPr/>
      </dsp:nvSpPr>
      <dsp:spPr>
        <a:xfrm>
          <a:off x="0" y="2979185"/>
          <a:ext cx="7772400" cy="4764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6EB29E-1F48-44FC-9936-DD59A07EB247}">
      <dsp:nvSpPr>
        <dsp:cNvPr id="0" name=""/>
        <dsp:cNvSpPr/>
      </dsp:nvSpPr>
      <dsp:spPr>
        <a:xfrm>
          <a:off x="144138" y="3086395"/>
          <a:ext cx="262069" cy="262069"/>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01B180-5EC9-40DB-98B6-5BCC0278DB45}">
      <dsp:nvSpPr>
        <dsp:cNvPr id="0" name=""/>
        <dsp:cNvSpPr/>
      </dsp:nvSpPr>
      <dsp:spPr>
        <a:xfrm>
          <a:off x="550346" y="2979185"/>
          <a:ext cx="7222053" cy="476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429" tIns="50429" rIns="50429" bIns="50429"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April 8-11: AONL 2024 </a:t>
          </a:r>
          <a:r>
            <a:rPr lang="en-US" sz="1600" kern="1200" dirty="0">
              <a:latin typeface="Arial" panose="020B0604020202020204" pitchFamily="34" charset="0"/>
              <a:cs typeface="Arial" panose="020B0604020202020204" pitchFamily="34" charset="0"/>
            </a:rPr>
            <a:t>Check-in to Speaker Ready Room by 6PM on April 8</a:t>
          </a:r>
        </a:p>
      </dsp:txBody>
      <dsp:txXfrm>
        <a:off x="550346" y="2979185"/>
        <a:ext cx="7222053" cy="4764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AA32D-C83B-4E0A-9AF2-28D2D9D833B4}">
      <dsp:nvSpPr>
        <dsp:cNvPr id="0" name=""/>
        <dsp:cNvSpPr/>
      </dsp:nvSpPr>
      <dsp:spPr>
        <a:xfrm>
          <a:off x="0" y="1848"/>
          <a:ext cx="7772400" cy="64556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B10FAD-B186-462A-AD5F-24BFFC41AEC0}">
      <dsp:nvSpPr>
        <dsp:cNvPr id="0" name=""/>
        <dsp:cNvSpPr/>
      </dsp:nvSpPr>
      <dsp:spPr>
        <a:xfrm>
          <a:off x="195283" y="148372"/>
          <a:ext cx="355408" cy="3550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B506CE-5F28-41EB-8C58-A0915B3E4243}">
      <dsp:nvSpPr>
        <dsp:cNvPr id="0" name=""/>
        <dsp:cNvSpPr/>
      </dsp:nvSpPr>
      <dsp:spPr>
        <a:xfrm>
          <a:off x="745976" y="3120"/>
          <a:ext cx="6981615" cy="726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863" tIns="76863" rIns="76863" bIns="76863" numCol="1" spcCol="1270" anchor="ctr" anchorCtr="0">
          <a:noAutofit/>
        </a:bodyPr>
        <a:lstStyle/>
        <a:p>
          <a:pPr marL="0" lvl="0" indent="0" algn="l" defTabSz="800100">
            <a:lnSpc>
              <a:spcPct val="100000"/>
            </a:lnSpc>
            <a:spcBef>
              <a:spcPct val="0"/>
            </a:spcBef>
            <a:spcAft>
              <a:spcPct val="35000"/>
            </a:spcAft>
            <a:buNone/>
          </a:pPr>
          <a:r>
            <a:rPr lang="en-US" sz="1800" b="0" kern="1200" dirty="0">
              <a:latin typeface="Arial" panose="020B0604020202020204" pitchFamily="34" charset="0"/>
              <a:cs typeface="Arial" panose="020B0604020202020204" pitchFamily="34" charset="0"/>
            </a:rPr>
            <a:t>Speaker </a:t>
          </a:r>
          <a:r>
            <a:rPr lang="en-US" sz="1800" b="0" kern="1200">
              <a:latin typeface="Arial" panose="020B0604020202020204" pitchFamily="34" charset="0"/>
              <a:cs typeface="Arial" panose="020B0604020202020204" pitchFamily="34" charset="0"/>
            </a:rPr>
            <a:t>Resource Website </a:t>
          </a:r>
        </a:p>
        <a:p>
          <a:pPr marL="0" lvl="0" indent="0" algn="l" defTabSz="800100">
            <a:lnSpc>
              <a:spcPct val="100000"/>
            </a:lnSpc>
            <a:spcBef>
              <a:spcPct val="0"/>
            </a:spcBef>
            <a:spcAft>
              <a:spcPct val="35000"/>
            </a:spcAft>
            <a:buNone/>
          </a:pPr>
          <a:r>
            <a:rPr lang="en-US" sz="1800" kern="1200">
              <a:hlinkClick xmlns:r="http://schemas.openxmlformats.org/officeDocument/2006/relationships" r:id="rId3"/>
            </a:rPr>
            <a:t>https://www.aonl.org/annual-conference/ignite-speakers</a:t>
          </a:r>
          <a:endParaRPr lang="en-US" sz="1800" b="0" kern="1200" dirty="0">
            <a:latin typeface="Arial" panose="020B0604020202020204" pitchFamily="34" charset="0"/>
            <a:cs typeface="Arial" panose="020B0604020202020204" pitchFamily="34" charset="0"/>
          </a:endParaRPr>
        </a:p>
      </dsp:txBody>
      <dsp:txXfrm>
        <a:off x="745976" y="3120"/>
        <a:ext cx="6981615" cy="726262"/>
      </dsp:txXfrm>
    </dsp:sp>
    <dsp:sp modelId="{0F200DE3-A1EC-457C-8F25-7647F5CD2870}">
      <dsp:nvSpPr>
        <dsp:cNvPr id="0" name=""/>
        <dsp:cNvSpPr/>
      </dsp:nvSpPr>
      <dsp:spPr>
        <a:xfrm>
          <a:off x="0" y="910948"/>
          <a:ext cx="7772400" cy="64556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A5CF7A-6405-42F4-8505-CBE5E646F881}">
      <dsp:nvSpPr>
        <dsp:cNvPr id="0" name=""/>
        <dsp:cNvSpPr/>
      </dsp:nvSpPr>
      <dsp:spPr>
        <a:xfrm>
          <a:off x="195283" y="1056200"/>
          <a:ext cx="355408" cy="355061"/>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B1C0A1-61FF-4FDE-B06F-FDCDB08EF6C2}">
      <dsp:nvSpPr>
        <dsp:cNvPr id="0" name=""/>
        <dsp:cNvSpPr/>
      </dsp:nvSpPr>
      <dsp:spPr>
        <a:xfrm>
          <a:off x="745976" y="910948"/>
          <a:ext cx="3497580" cy="726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863" tIns="76863" rIns="76863" bIns="76863" numCol="1" spcCol="1270" anchor="ctr" anchorCtr="0">
          <a:noAutofit/>
        </a:bodyPr>
        <a:lstStyle/>
        <a:p>
          <a:pPr marL="0" lvl="0" indent="0" algn="l" defTabSz="800100">
            <a:lnSpc>
              <a:spcPct val="100000"/>
            </a:lnSpc>
            <a:spcBef>
              <a:spcPct val="0"/>
            </a:spcBef>
            <a:spcAft>
              <a:spcPct val="35000"/>
            </a:spcAft>
            <a:buNone/>
          </a:pPr>
          <a:r>
            <a:rPr lang="en-US" sz="1800" b="0" kern="1200" dirty="0">
              <a:latin typeface="Arial" panose="020B0604020202020204" pitchFamily="34" charset="0"/>
              <a:cs typeface="Arial" panose="020B0604020202020204" pitchFamily="34" charset="0"/>
            </a:rPr>
            <a:t>AONL Staff</a:t>
          </a:r>
        </a:p>
      </dsp:txBody>
      <dsp:txXfrm>
        <a:off x="745976" y="910948"/>
        <a:ext cx="3497580" cy="726262"/>
      </dsp:txXfrm>
    </dsp:sp>
    <dsp:sp modelId="{A86B1157-4B60-4B55-8F58-EFB1033D56BF}">
      <dsp:nvSpPr>
        <dsp:cNvPr id="0" name=""/>
        <dsp:cNvSpPr/>
      </dsp:nvSpPr>
      <dsp:spPr>
        <a:xfrm>
          <a:off x="4243556" y="910948"/>
          <a:ext cx="3484035" cy="726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863" tIns="76863" rIns="76863" bIns="76863" numCol="1" spcCol="1270" anchor="ctr" anchorCtr="0">
          <a:noAutofit/>
        </a:bodyPr>
        <a:lstStyle/>
        <a:p>
          <a:pPr marL="0" lvl="0" indent="0" algn="l" defTabSz="666750">
            <a:lnSpc>
              <a:spcPct val="100000"/>
            </a:lnSpc>
            <a:spcBef>
              <a:spcPct val="0"/>
            </a:spcBef>
            <a:spcAft>
              <a:spcPct val="35000"/>
            </a:spcAft>
            <a:buNone/>
          </a:pPr>
          <a:r>
            <a:rPr lang="en-US" sz="1500" b="1" kern="1200" dirty="0"/>
            <a:t>Kourtney Sproat </a:t>
          </a:r>
          <a:r>
            <a:rPr lang="en-US" sz="1500" b="1" u="sng" kern="1200" dirty="0">
              <a:hlinkClick xmlns:r="http://schemas.openxmlformats.org/officeDocument/2006/relationships" r:id="rId6"/>
            </a:rPr>
            <a:t>ksproat@aha.org</a:t>
          </a:r>
          <a:endParaRPr lang="en-US" sz="1500" b="1" u="sng" kern="1200" dirty="0"/>
        </a:p>
        <a:p>
          <a:pPr marL="0" lvl="0" indent="0" algn="l" defTabSz="666750">
            <a:lnSpc>
              <a:spcPct val="100000"/>
            </a:lnSpc>
            <a:spcBef>
              <a:spcPct val="0"/>
            </a:spcBef>
            <a:spcAft>
              <a:spcPct val="35000"/>
            </a:spcAft>
            <a:buNone/>
          </a:pPr>
          <a:r>
            <a:rPr lang="en-US" sz="1500" b="1" kern="1200" dirty="0"/>
            <a:t>Tanéha Fincher </a:t>
          </a:r>
          <a:r>
            <a:rPr lang="en-US" sz="1500" b="1" u="sng" kern="1200" dirty="0">
              <a:hlinkClick xmlns:r="http://schemas.openxmlformats.org/officeDocument/2006/relationships" r:id="rId7"/>
            </a:rPr>
            <a:t>tfincher@aha.org</a:t>
          </a:r>
          <a:endParaRPr lang="en-US" sz="1500" b="1" u="sng" kern="1200" dirty="0"/>
        </a:p>
      </dsp:txBody>
      <dsp:txXfrm>
        <a:off x="4243556" y="910948"/>
        <a:ext cx="3484035" cy="726262"/>
      </dsp:txXfrm>
    </dsp:sp>
    <dsp:sp modelId="{09EDBF4E-C81F-4862-83ED-E1500D6BCFC3}">
      <dsp:nvSpPr>
        <dsp:cNvPr id="0" name=""/>
        <dsp:cNvSpPr/>
      </dsp:nvSpPr>
      <dsp:spPr>
        <a:xfrm>
          <a:off x="0" y="1818776"/>
          <a:ext cx="7772400" cy="64556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88FF3D-E19A-4DDB-8630-89F84D93A790}">
      <dsp:nvSpPr>
        <dsp:cNvPr id="0" name=""/>
        <dsp:cNvSpPr/>
      </dsp:nvSpPr>
      <dsp:spPr>
        <a:xfrm>
          <a:off x="195283" y="1964028"/>
          <a:ext cx="355408" cy="355061"/>
        </a:xfrm>
        <a:prstGeom prst="rect">
          <a:avLst/>
        </a:prstGeom>
        <a:blipFill rotWithShape="1">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C3138A-CDE7-4DDB-8208-F7474105D44E}">
      <dsp:nvSpPr>
        <dsp:cNvPr id="0" name=""/>
        <dsp:cNvSpPr/>
      </dsp:nvSpPr>
      <dsp:spPr>
        <a:xfrm>
          <a:off x="745976" y="1818776"/>
          <a:ext cx="6981615" cy="726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863" tIns="76863" rIns="76863" bIns="76863" numCol="1" spcCol="1270" anchor="ctr" anchorCtr="0">
          <a:noAutofit/>
        </a:bodyPr>
        <a:lstStyle/>
        <a:p>
          <a:pPr marL="0" lvl="0" indent="0" algn="l" defTabSz="800100">
            <a:lnSpc>
              <a:spcPct val="100000"/>
            </a:lnSpc>
            <a:spcBef>
              <a:spcPct val="0"/>
            </a:spcBef>
            <a:spcAft>
              <a:spcPct val="35000"/>
            </a:spcAft>
            <a:buNone/>
          </a:pPr>
          <a:r>
            <a:rPr lang="en-US" sz="1800" b="0" kern="1200" dirty="0">
              <a:latin typeface="Arial" panose="020B0604020202020204" pitchFamily="34" charset="0"/>
              <a:cs typeface="Arial" panose="020B0604020202020204" pitchFamily="34" charset="0"/>
            </a:rPr>
            <a:t>AONL 2024 Conference App</a:t>
          </a:r>
        </a:p>
      </dsp:txBody>
      <dsp:txXfrm>
        <a:off x="745976" y="1818776"/>
        <a:ext cx="6981615" cy="726262"/>
      </dsp:txXfrm>
    </dsp:sp>
    <dsp:sp modelId="{4E1959E0-5BE0-4941-BCA8-D6C3A1D62C0D}">
      <dsp:nvSpPr>
        <dsp:cNvPr id="0" name=""/>
        <dsp:cNvSpPr/>
      </dsp:nvSpPr>
      <dsp:spPr>
        <a:xfrm>
          <a:off x="0" y="2726604"/>
          <a:ext cx="7772400" cy="64556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63C542-08CE-4563-BBFA-E8B281E47984}">
      <dsp:nvSpPr>
        <dsp:cNvPr id="0" name=""/>
        <dsp:cNvSpPr/>
      </dsp:nvSpPr>
      <dsp:spPr>
        <a:xfrm>
          <a:off x="195283" y="2871856"/>
          <a:ext cx="355408" cy="355061"/>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897003-10B4-460F-9D01-AF71B08105C6}">
      <dsp:nvSpPr>
        <dsp:cNvPr id="0" name=""/>
        <dsp:cNvSpPr/>
      </dsp:nvSpPr>
      <dsp:spPr>
        <a:xfrm>
          <a:off x="745976" y="2726604"/>
          <a:ext cx="6981615" cy="726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863" tIns="76863" rIns="76863" bIns="76863" numCol="1" spcCol="1270" anchor="ctr" anchorCtr="0">
          <a:noAutofit/>
        </a:bodyPr>
        <a:lstStyle/>
        <a:p>
          <a:pPr marL="0" lvl="0" indent="0" algn="l" defTabSz="889000">
            <a:lnSpc>
              <a:spcPct val="100000"/>
            </a:lnSpc>
            <a:spcBef>
              <a:spcPct val="0"/>
            </a:spcBef>
            <a:spcAft>
              <a:spcPct val="35000"/>
            </a:spcAft>
            <a:buNone/>
          </a:pPr>
          <a:r>
            <a:rPr lang="en-US" sz="2000" b="0" kern="1200" dirty="0">
              <a:latin typeface="Arial" panose="020B0604020202020204" pitchFamily="34" charset="0"/>
              <a:cs typeface="Arial" panose="020B0604020202020204" pitchFamily="34" charset="0"/>
            </a:rPr>
            <a:t>Onsite "Ask AONL" Booth</a:t>
          </a:r>
        </a:p>
      </dsp:txBody>
      <dsp:txXfrm>
        <a:off x="745976" y="2726604"/>
        <a:ext cx="6981615" cy="72626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FA8840-3033-6341-9ABF-58CF46129294}" type="datetime1">
              <a:rPr lang="en-US" smtClean="0"/>
              <a:t>1/23/2024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BF0AEB-67E9-7245-BC60-75B0F2FF0FA3}" type="slidenum">
              <a:rPr lang="en-US" smtClean="0"/>
              <a:t>‹#›</a:t>
            </a:fld>
            <a:endParaRPr lang="en-US"/>
          </a:p>
        </p:txBody>
      </p:sp>
    </p:spTree>
    <p:extLst>
      <p:ext uri="{BB962C8B-B14F-4D97-AF65-F5344CB8AC3E}">
        <p14:creationId xmlns:p14="http://schemas.microsoft.com/office/powerpoint/2010/main" val="28604104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73635D-4C8D-4145-91B5-87CC2D43C9FB}" type="datetime1">
              <a:rPr lang="en-US" smtClean="0"/>
              <a:t>1/23/2024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8A6A59-8BB1-3F4C-82A8-71ED70DD9347}" type="slidenum">
              <a:rPr lang="en-US" smtClean="0"/>
              <a:t>‹#›</a:t>
            </a:fld>
            <a:endParaRPr lang="en-US"/>
          </a:p>
        </p:txBody>
      </p:sp>
    </p:spTree>
    <p:extLst>
      <p:ext uri="{BB962C8B-B14F-4D97-AF65-F5344CB8AC3E}">
        <p14:creationId xmlns:p14="http://schemas.microsoft.com/office/powerpoint/2010/main" val="22443038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A6A59-8BB1-3F4C-82A8-71ED70DD9347}" type="slidenum">
              <a:rPr lang="en-US" smtClean="0"/>
              <a:t>1</a:t>
            </a:fld>
            <a:endParaRPr lang="en-US"/>
          </a:p>
        </p:txBody>
      </p:sp>
    </p:spTree>
    <p:extLst>
      <p:ext uri="{BB962C8B-B14F-4D97-AF65-F5344CB8AC3E}">
        <p14:creationId xmlns:p14="http://schemas.microsoft.com/office/powerpoint/2010/main" val="4109625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Each</a:t>
            </a:r>
            <a:r>
              <a:rPr lang="en-US" baseline="0" dirty="0"/>
              <a:t> presenter give to the full audience</a:t>
            </a:r>
            <a:endParaRPr lang="en-US" dirty="0"/>
          </a:p>
          <a:p>
            <a:endParaRPr lang="en-US" dirty="0"/>
          </a:p>
        </p:txBody>
      </p:sp>
      <p:sp>
        <p:nvSpPr>
          <p:cNvPr id="4" name="Slide Number Placeholder 3"/>
          <p:cNvSpPr>
            <a:spLocks noGrp="1"/>
          </p:cNvSpPr>
          <p:nvPr>
            <p:ph type="sldNum" sz="quarter" idx="5"/>
          </p:nvPr>
        </p:nvSpPr>
        <p:spPr/>
        <p:txBody>
          <a:bodyPr/>
          <a:lstStyle/>
          <a:p>
            <a:fld id="{198A6A59-8BB1-3F4C-82A8-71ED70DD9347}" type="slidenum">
              <a:rPr lang="en-US" smtClean="0"/>
              <a:t>10</a:t>
            </a:fld>
            <a:endParaRPr lang="en-US"/>
          </a:p>
        </p:txBody>
      </p:sp>
    </p:spTree>
    <p:extLst>
      <p:ext uri="{BB962C8B-B14F-4D97-AF65-F5344CB8AC3E}">
        <p14:creationId xmlns:p14="http://schemas.microsoft.com/office/powerpoint/2010/main" val="2356310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A6A59-8BB1-3F4C-82A8-71ED70DD9347}" type="slidenum">
              <a:rPr lang="en-US" smtClean="0"/>
              <a:t>11</a:t>
            </a:fld>
            <a:endParaRPr lang="en-US"/>
          </a:p>
        </p:txBody>
      </p:sp>
    </p:spTree>
    <p:extLst>
      <p:ext uri="{BB962C8B-B14F-4D97-AF65-F5344CB8AC3E}">
        <p14:creationId xmlns:p14="http://schemas.microsoft.com/office/powerpoint/2010/main" val="200599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3 interesting facts about you—personal and professional</a:t>
            </a:r>
          </a:p>
          <a:p>
            <a:r>
              <a:rPr lang="en-US" dirty="0"/>
              <a:t>Survey link to put in facts</a:t>
            </a:r>
          </a:p>
          <a:p>
            <a:endParaRPr lang="en-US" dirty="0"/>
          </a:p>
        </p:txBody>
      </p:sp>
      <p:sp>
        <p:nvSpPr>
          <p:cNvPr id="4" name="Slide Number Placeholder 3"/>
          <p:cNvSpPr>
            <a:spLocks noGrp="1"/>
          </p:cNvSpPr>
          <p:nvPr>
            <p:ph type="sldNum" sz="quarter" idx="5"/>
          </p:nvPr>
        </p:nvSpPr>
        <p:spPr/>
        <p:txBody>
          <a:bodyPr/>
          <a:lstStyle/>
          <a:p>
            <a:fld id="{198A6A59-8BB1-3F4C-82A8-71ED70DD9347}" type="slidenum">
              <a:rPr lang="en-US" smtClean="0"/>
              <a:t>12</a:t>
            </a:fld>
            <a:endParaRPr lang="en-US"/>
          </a:p>
        </p:txBody>
      </p:sp>
    </p:spTree>
    <p:extLst>
      <p:ext uri="{BB962C8B-B14F-4D97-AF65-F5344CB8AC3E}">
        <p14:creationId xmlns:p14="http://schemas.microsoft.com/office/powerpoint/2010/main" val="648812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YouTube has FAQs on permission to use</a:t>
            </a:r>
          </a:p>
          <a:p>
            <a:r>
              <a:rPr lang="en-US" dirty="0"/>
              <a:t>Copyright</a:t>
            </a:r>
          </a:p>
          <a:p>
            <a:endParaRPr lang="en-US" dirty="0"/>
          </a:p>
          <a:p>
            <a:r>
              <a:rPr lang="en-US" dirty="0"/>
              <a:t>My own picture</a:t>
            </a:r>
          </a:p>
          <a:p>
            <a:r>
              <a:rPr lang="en-US" dirty="0"/>
              <a:t>Same</a:t>
            </a:r>
            <a:r>
              <a:rPr lang="en-US" baseline="0" dirty="0"/>
              <a:t> on creative commons previous page</a:t>
            </a:r>
          </a:p>
          <a:p>
            <a:endParaRPr lang="en-US" baseline="0" dirty="0"/>
          </a:p>
          <a:p>
            <a:r>
              <a:rPr lang="en-US" dirty="0"/>
              <a:t>Author</a:t>
            </a:r>
            <a:r>
              <a:rPr lang="en-US" baseline="0" dirty="0"/>
              <a:t> may not have permission to use without journal permission</a:t>
            </a:r>
          </a:p>
          <a:p>
            <a:endParaRPr lang="en-US" baseline="0" dirty="0"/>
          </a:p>
          <a:p>
            <a:r>
              <a:rPr lang="en-US" dirty="0"/>
              <a:t>What needs permission?</a:t>
            </a:r>
          </a:p>
          <a:p>
            <a:pPr lvl="1"/>
            <a:r>
              <a:rPr lang="en-US" dirty="0"/>
              <a:t>Images</a:t>
            </a:r>
          </a:p>
          <a:p>
            <a:pPr lvl="1"/>
            <a:r>
              <a:rPr lang="en-US" dirty="0"/>
              <a:t>Cartoons</a:t>
            </a:r>
          </a:p>
          <a:p>
            <a:pPr lvl="1"/>
            <a:r>
              <a:rPr lang="en-US" dirty="0"/>
              <a:t>Music</a:t>
            </a:r>
          </a:p>
          <a:p>
            <a:pPr lvl="1"/>
            <a:r>
              <a:rPr lang="en-US" dirty="0"/>
              <a:t>Videos</a:t>
            </a:r>
          </a:p>
          <a:p>
            <a:pPr lvl="1"/>
            <a:r>
              <a:rPr lang="en-US" dirty="0"/>
              <a:t>Someone else’s work</a:t>
            </a:r>
          </a:p>
          <a:p>
            <a:pPr lvl="1"/>
            <a:r>
              <a:rPr lang="en-US" dirty="0"/>
              <a:t>Your own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YouTube has FAQs on permission to use</a:t>
            </a:r>
          </a:p>
          <a:p>
            <a:endParaRPr lang="en-US" dirty="0"/>
          </a:p>
        </p:txBody>
      </p:sp>
      <p:sp>
        <p:nvSpPr>
          <p:cNvPr id="4" name="Slide Number Placeholder 3"/>
          <p:cNvSpPr>
            <a:spLocks noGrp="1"/>
          </p:cNvSpPr>
          <p:nvPr>
            <p:ph type="sldNum" sz="quarter" idx="5"/>
          </p:nvPr>
        </p:nvSpPr>
        <p:spPr/>
        <p:txBody>
          <a:bodyPr/>
          <a:lstStyle/>
          <a:p>
            <a:fld id="{198A6A59-8BB1-3F4C-82A8-71ED70DD9347}" type="slidenum">
              <a:rPr lang="en-US" smtClean="0"/>
              <a:t>13</a:t>
            </a:fld>
            <a:endParaRPr lang="en-US"/>
          </a:p>
        </p:txBody>
      </p:sp>
    </p:spTree>
    <p:extLst>
      <p:ext uri="{BB962C8B-B14F-4D97-AF65-F5344CB8AC3E}">
        <p14:creationId xmlns:p14="http://schemas.microsoft.com/office/powerpoint/2010/main" val="2687230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en-US" sz="1200" dirty="0"/>
              <a:t>Extra set of eyes</a:t>
            </a:r>
          </a:p>
          <a:p>
            <a:pPr algn="l"/>
            <a:r>
              <a:rPr lang="en-US" altLang="en-US" sz="1200" dirty="0"/>
              <a:t>Text heavy?</a:t>
            </a:r>
          </a:p>
          <a:p>
            <a:pPr algn="l"/>
            <a:r>
              <a:rPr lang="en-US" altLang="en-US" sz="1200" dirty="0"/>
              <a:t>Too much content for 5 min?</a:t>
            </a:r>
          </a:p>
          <a:p>
            <a:endParaRPr lang="en-US" dirty="0"/>
          </a:p>
        </p:txBody>
      </p:sp>
      <p:sp>
        <p:nvSpPr>
          <p:cNvPr id="4" name="Slide Number Placeholder 3"/>
          <p:cNvSpPr>
            <a:spLocks noGrp="1"/>
          </p:cNvSpPr>
          <p:nvPr>
            <p:ph type="sldNum" sz="quarter" idx="5"/>
          </p:nvPr>
        </p:nvSpPr>
        <p:spPr/>
        <p:txBody>
          <a:bodyPr/>
          <a:lstStyle/>
          <a:p>
            <a:fld id="{198A6A59-8BB1-3F4C-82A8-71ED70DD9347}" type="slidenum">
              <a:rPr lang="en-US" smtClean="0"/>
              <a:t>14</a:t>
            </a:fld>
            <a:endParaRPr lang="en-US"/>
          </a:p>
        </p:txBody>
      </p:sp>
    </p:spTree>
    <p:extLst>
      <p:ext uri="{BB962C8B-B14F-4D97-AF65-F5344CB8AC3E}">
        <p14:creationId xmlns:p14="http://schemas.microsoft.com/office/powerpoint/2010/main" val="4229929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Times New Roman" panose="02020603050405020304" pitchFamily="18" charset="0"/>
              </a:rPr>
              <a:t>Coming up is the first draft of your presentation.</a:t>
            </a:r>
          </a:p>
          <a:p>
            <a:pPr>
              <a:defRPr/>
            </a:pPr>
            <a:endParaRPr lang="en-US" dirty="0">
              <a:cs typeface="Times New Roman" panose="02020603050405020304" pitchFamily="18" charset="0"/>
            </a:endParaRPr>
          </a:p>
          <a:p>
            <a:r>
              <a:rPr lang="en-US" sz="1200" kern="1200" dirty="0">
                <a:solidFill>
                  <a:schemeClr val="tx1"/>
                </a:solidFill>
                <a:effectLst/>
                <a:latin typeface="+mn-lt"/>
                <a:ea typeface="+mn-ea"/>
                <a:cs typeface="+mn-cs"/>
              </a:rPr>
              <a:t>Slides are due March 1 – send to Kourtney. She will facilitate getting the slides to reviewer so they can provide input on the slides.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 slides</a:t>
            </a:r>
            <a:r>
              <a:rPr lang="en-US" sz="1200" kern="1200" baseline="0" dirty="0">
                <a:solidFill>
                  <a:schemeClr val="tx1"/>
                </a:solidFill>
                <a:effectLst/>
                <a:latin typeface="+mn-lt"/>
                <a:ea typeface="+mn-ea"/>
                <a:cs typeface="+mn-cs"/>
              </a:rPr>
              <a:t> must be sent to me on or before March 25. The timing/advancement of each slide will be done for you.</a:t>
            </a:r>
          </a:p>
          <a:p>
            <a:pPr>
              <a:defRPr/>
            </a:pPr>
            <a:endParaRPr lang="en-US" dirty="0">
              <a:cs typeface="Times New Roman" panose="02020603050405020304" pitchFamily="18" charset="0"/>
            </a:endParaRPr>
          </a:p>
          <a:p>
            <a:pPr>
              <a:defRPr/>
            </a:pPr>
            <a:r>
              <a:rPr lang="en-US" dirty="0">
                <a:cs typeface="Times New Roman" panose="02020603050405020304" pitchFamily="18" charset="0"/>
              </a:rPr>
              <a:t>The presentation will post to the mobile app, the conference website and ultimately displayed in your session room.</a:t>
            </a:r>
          </a:p>
          <a:p>
            <a:pPr>
              <a:defRPr/>
            </a:pPr>
            <a:endParaRPr lang="en-US" dirty="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Attendees</a:t>
            </a:r>
            <a:r>
              <a:rPr lang="en-US" baseline="0" dirty="0"/>
              <a:t> will be able to find you on the conference app. </a:t>
            </a:r>
            <a:r>
              <a:rPr lang="en-US" dirty="0"/>
              <a:t>Add your bio, profile picture and contact information. Instructions will be sent. </a:t>
            </a:r>
          </a:p>
          <a:p>
            <a:pPr>
              <a:defRPr/>
            </a:pPr>
            <a:endParaRPr lang="en-US" dirty="0">
              <a:cs typeface="Times New Roman" panose="02020603050405020304" pitchFamily="18" charset="0"/>
            </a:endParaRPr>
          </a:p>
          <a:p>
            <a:pPr>
              <a:defRPr/>
            </a:pPr>
            <a:r>
              <a:rPr lang="en-US" dirty="0">
                <a:cs typeface="Times New Roman" panose="02020603050405020304" pitchFamily="18" charset="0"/>
              </a:rPr>
              <a:t>Speakers are asked to check in to the speaker ready room onsite one day before your session to validate slide deck and so we know you are there.</a:t>
            </a:r>
          </a:p>
          <a:p>
            <a:endParaRPr lang="en-US" dirty="0"/>
          </a:p>
        </p:txBody>
      </p:sp>
      <p:sp>
        <p:nvSpPr>
          <p:cNvPr id="4" name="Slide Number Placeholder 3"/>
          <p:cNvSpPr>
            <a:spLocks noGrp="1"/>
          </p:cNvSpPr>
          <p:nvPr>
            <p:ph type="sldNum" sz="quarter" idx="5"/>
          </p:nvPr>
        </p:nvSpPr>
        <p:spPr/>
        <p:txBody>
          <a:bodyPr/>
          <a:lstStyle/>
          <a:p>
            <a:fld id="{198A6A59-8BB1-3F4C-82A8-71ED70DD9347}" type="slidenum">
              <a:rPr lang="en-US" smtClean="0"/>
              <a:t>15</a:t>
            </a:fld>
            <a:endParaRPr lang="en-US"/>
          </a:p>
        </p:txBody>
      </p:sp>
    </p:spTree>
    <p:extLst>
      <p:ext uri="{BB962C8B-B14F-4D97-AF65-F5344CB8AC3E}">
        <p14:creationId xmlns:p14="http://schemas.microsoft.com/office/powerpoint/2010/main" val="1822520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739">
              <a:defRPr/>
            </a:pPr>
            <a:r>
              <a:rPr lang="en-US" altLang="en-US" baseline="0" dirty="0">
                <a:cs typeface="Geneva" charset="0"/>
              </a:rPr>
              <a:t>We created a </a:t>
            </a:r>
            <a:r>
              <a:rPr lang="en-US" altLang="en-US" dirty="0">
                <a:cs typeface="Geneva" charset="0"/>
              </a:rPr>
              <a:t>Speaker Concierge website to house all of the speaker resources, deadlines, templates.</a:t>
            </a:r>
            <a:br>
              <a:rPr lang="en-US" altLang="en-US" dirty="0">
                <a:cs typeface="Geneva" charset="0"/>
              </a:rPr>
            </a:br>
            <a:endParaRPr lang="en-US" altLang="en-US" dirty="0">
              <a:cs typeface="Geneva" charset="0"/>
            </a:endParaRPr>
          </a:p>
          <a:p>
            <a:pPr defTabSz="465887">
              <a:defRPr/>
            </a:pPr>
            <a:r>
              <a:rPr lang="en-US" altLang="en-US" dirty="0">
                <a:cs typeface="Geneva" charset="0"/>
              </a:rPr>
              <a:t>The AONL mobile app is a trusted resource for attendees and speakers alike.</a:t>
            </a:r>
            <a:r>
              <a:rPr lang="en-US" altLang="en-US" baseline="0" dirty="0">
                <a:cs typeface="Geneva" charset="0"/>
              </a:rPr>
              <a:t> </a:t>
            </a:r>
            <a:r>
              <a:rPr lang="en-US" altLang="en-US" dirty="0">
                <a:cs typeface="Geneva" charset="0"/>
              </a:rPr>
              <a:t>As a speaker, we encourage you to build your profile so that attendees see you in the app. </a:t>
            </a:r>
          </a:p>
          <a:p>
            <a:endParaRPr lang="en-US" altLang="en-US" dirty="0">
              <a:cs typeface="Geneva" charset="0"/>
            </a:endParaRPr>
          </a:p>
          <a:p>
            <a:r>
              <a:rPr lang="en-US" altLang="en-US" dirty="0">
                <a:cs typeface="Geneva" charset="0"/>
              </a:rPr>
              <a:t>Onsite</a:t>
            </a:r>
            <a:r>
              <a:rPr lang="en-US" altLang="en-US" baseline="0" dirty="0">
                <a:cs typeface="Geneva" charset="0"/>
              </a:rPr>
              <a:t> </a:t>
            </a:r>
            <a:r>
              <a:rPr lang="en-US" altLang="en-US" dirty="0">
                <a:cs typeface="Geneva" charset="0"/>
              </a:rPr>
              <a:t>there will be an “ask </a:t>
            </a:r>
            <a:r>
              <a:rPr lang="en-US" altLang="en-US" dirty="0" err="1">
                <a:cs typeface="Geneva" charset="0"/>
              </a:rPr>
              <a:t>aonl</a:t>
            </a:r>
            <a:r>
              <a:rPr lang="en-US" altLang="en-US" dirty="0">
                <a:cs typeface="Geneva" charset="0"/>
              </a:rPr>
              <a:t>” booth located near registration. You can stop by and</a:t>
            </a:r>
            <a:r>
              <a:rPr lang="en-US" altLang="en-US" baseline="0" dirty="0">
                <a:cs typeface="Geneva" charset="0"/>
              </a:rPr>
              <a:t> the l</a:t>
            </a:r>
            <a:r>
              <a:rPr lang="en-US" altLang="en-US" dirty="0">
                <a:cs typeface="Geneva" charset="0"/>
              </a:rPr>
              <a:t>ogistic team should you have a question once you are there.</a:t>
            </a:r>
          </a:p>
          <a:p>
            <a:endParaRPr lang="en-US" dirty="0"/>
          </a:p>
        </p:txBody>
      </p:sp>
      <p:sp>
        <p:nvSpPr>
          <p:cNvPr id="4" name="Slide Number Placeholder 3"/>
          <p:cNvSpPr>
            <a:spLocks noGrp="1"/>
          </p:cNvSpPr>
          <p:nvPr>
            <p:ph type="sldNum" sz="quarter" idx="5"/>
          </p:nvPr>
        </p:nvSpPr>
        <p:spPr/>
        <p:txBody>
          <a:bodyPr/>
          <a:lstStyle/>
          <a:p>
            <a:fld id="{198A6A59-8BB1-3F4C-82A8-71ED70DD9347}" type="slidenum">
              <a:rPr lang="en-US" smtClean="0"/>
              <a:t>16</a:t>
            </a:fld>
            <a:endParaRPr lang="en-US"/>
          </a:p>
        </p:txBody>
      </p:sp>
    </p:spTree>
    <p:extLst>
      <p:ext uri="{BB962C8B-B14F-4D97-AF65-F5344CB8AC3E}">
        <p14:creationId xmlns:p14="http://schemas.microsoft.com/office/powerpoint/2010/main" val="1452858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A6A59-8BB1-3F4C-82A8-71ED70DD9347}" type="slidenum">
              <a:rPr lang="en-US" smtClean="0"/>
              <a:t>17</a:t>
            </a:fld>
            <a:endParaRPr lang="en-US"/>
          </a:p>
        </p:txBody>
      </p:sp>
    </p:spTree>
    <p:extLst>
      <p:ext uri="{BB962C8B-B14F-4D97-AF65-F5344CB8AC3E}">
        <p14:creationId xmlns:p14="http://schemas.microsoft.com/office/powerpoint/2010/main" val="2886533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A6A59-8BB1-3F4C-82A8-71ED70DD9347}" type="slidenum">
              <a:rPr lang="en-US" smtClean="0"/>
              <a:t>18</a:t>
            </a:fld>
            <a:endParaRPr lang="en-US"/>
          </a:p>
        </p:txBody>
      </p:sp>
    </p:spTree>
    <p:extLst>
      <p:ext uri="{BB962C8B-B14F-4D97-AF65-F5344CB8AC3E}">
        <p14:creationId xmlns:p14="http://schemas.microsoft.com/office/powerpoint/2010/main" val="3448724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Rapid sharing of research to ignite conversation, disseminate work, get ideas for further research</a:t>
            </a:r>
          </a:p>
          <a:p>
            <a:endParaRPr lang="en-US" dirty="0"/>
          </a:p>
        </p:txBody>
      </p:sp>
      <p:sp>
        <p:nvSpPr>
          <p:cNvPr id="4" name="Slide Number Placeholder 3"/>
          <p:cNvSpPr>
            <a:spLocks noGrp="1"/>
          </p:cNvSpPr>
          <p:nvPr>
            <p:ph type="sldNum" sz="quarter" idx="5"/>
          </p:nvPr>
        </p:nvSpPr>
        <p:spPr/>
        <p:txBody>
          <a:bodyPr/>
          <a:lstStyle/>
          <a:p>
            <a:fld id="{198A6A59-8BB1-3F4C-82A8-71ED70DD9347}" type="slidenum">
              <a:rPr lang="en-US" smtClean="0"/>
              <a:t>2</a:t>
            </a:fld>
            <a:endParaRPr lang="en-US"/>
          </a:p>
        </p:txBody>
      </p:sp>
    </p:spTree>
    <p:extLst>
      <p:ext uri="{BB962C8B-B14F-4D97-AF65-F5344CB8AC3E}">
        <p14:creationId xmlns:p14="http://schemas.microsoft.com/office/powerpoint/2010/main" val="133712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Presenting</a:t>
            </a:r>
            <a:r>
              <a:rPr lang="en-US" baseline="0" dirty="0"/>
              <a:t> outcomes early generates curiosity.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They come to hear what you learned—give it to them first. Then they want to know how you got that outcome. </a:t>
            </a:r>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Intent of the ten minute presentation is to elevate research by disseminating more research and giving audience key information on multiple studies and then going deeper with those who have most interest</a:t>
            </a:r>
          </a:p>
          <a:p>
            <a:endParaRPr lang="en-US" dirty="0"/>
          </a:p>
          <a:p>
            <a:endParaRPr lang="en-US" dirty="0"/>
          </a:p>
          <a:p>
            <a:r>
              <a:rPr lang="en-US" dirty="0"/>
              <a:t>What was the question you were trying to answer</a:t>
            </a:r>
          </a:p>
          <a:p>
            <a:r>
              <a:rPr lang="en-US" dirty="0"/>
              <a:t>High level of what you did</a:t>
            </a:r>
          </a:p>
          <a:p>
            <a:r>
              <a:rPr lang="en-US" dirty="0"/>
              <a:t>What did you discover</a:t>
            </a:r>
          </a:p>
          <a:p>
            <a:r>
              <a:rPr lang="en-US" dirty="0"/>
              <a:t>How does this apply in their situation</a:t>
            </a:r>
          </a:p>
          <a:p>
            <a:endParaRPr lang="en-US" dirty="0"/>
          </a:p>
        </p:txBody>
      </p:sp>
      <p:sp>
        <p:nvSpPr>
          <p:cNvPr id="4" name="Slide Number Placeholder 3"/>
          <p:cNvSpPr>
            <a:spLocks noGrp="1"/>
          </p:cNvSpPr>
          <p:nvPr>
            <p:ph type="sldNum" sz="quarter" idx="5"/>
          </p:nvPr>
        </p:nvSpPr>
        <p:spPr/>
        <p:txBody>
          <a:bodyPr/>
          <a:lstStyle/>
          <a:p>
            <a:fld id="{198A6A59-8BB1-3F4C-82A8-71ED70DD9347}" type="slidenum">
              <a:rPr lang="en-US" smtClean="0"/>
              <a:t>3</a:t>
            </a:fld>
            <a:endParaRPr lang="en-US"/>
          </a:p>
        </p:txBody>
      </p:sp>
    </p:spTree>
    <p:extLst>
      <p:ext uri="{BB962C8B-B14F-4D97-AF65-F5344CB8AC3E}">
        <p14:creationId xmlns:p14="http://schemas.microsoft.com/office/powerpoint/2010/main" val="1012895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all slides same length – true ignite uses same timing for all slides, but  for this will just use automatic forwarding to keep the energy high and to stay on time </a:t>
            </a:r>
          </a:p>
          <a:p>
            <a:endParaRPr lang="en-US" dirty="0"/>
          </a:p>
          <a:p>
            <a:endParaRPr lang="en-US" dirty="0"/>
          </a:p>
          <a:p>
            <a:endParaRPr lang="en-US" dirty="0"/>
          </a:p>
          <a:p>
            <a:r>
              <a:rPr lang="en-US" dirty="0"/>
              <a:t>Can you have fewer slides? Yes!</a:t>
            </a:r>
          </a:p>
          <a:p>
            <a:r>
              <a:rPr lang="en-US" dirty="0"/>
              <a:t>Intent is to keep the</a:t>
            </a:r>
            <a:r>
              <a:rPr lang="en-US" baseline="0" dirty="0"/>
              <a:t> energy going </a:t>
            </a:r>
            <a:endParaRPr lang="en-US" dirty="0"/>
          </a:p>
          <a:p>
            <a:endParaRPr lang="en-US" dirty="0"/>
          </a:p>
          <a:p>
            <a:r>
              <a:rPr lang="en-US" dirty="0"/>
              <a:t>Fewer slides=more time/slide</a:t>
            </a:r>
          </a:p>
          <a:p>
            <a:endParaRPr lang="en-US" dirty="0"/>
          </a:p>
          <a:p>
            <a:endParaRPr lang="en-US" dirty="0"/>
          </a:p>
        </p:txBody>
      </p:sp>
      <p:sp>
        <p:nvSpPr>
          <p:cNvPr id="4" name="Slide Number Placeholder 3"/>
          <p:cNvSpPr>
            <a:spLocks noGrp="1"/>
          </p:cNvSpPr>
          <p:nvPr>
            <p:ph type="sldNum" sz="quarter" idx="5"/>
          </p:nvPr>
        </p:nvSpPr>
        <p:spPr/>
        <p:txBody>
          <a:bodyPr/>
          <a:lstStyle/>
          <a:p>
            <a:fld id="{198A6A59-8BB1-3F4C-82A8-71ED70DD9347}" type="slidenum">
              <a:rPr lang="en-US" smtClean="0"/>
              <a:t>4</a:t>
            </a:fld>
            <a:endParaRPr lang="en-US"/>
          </a:p>
        </p:txBody>
      </p:sp>
    </p:spTree>
    <p:extLst>
      <p:ext uri="{BB962C8B-B14F-4D97-AF65-F5344CB8AC3E}">
        <p14:creationId xmlns:p14="http://schemas.microsoft.com/office/powerpoint/2010/main" val="2780285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concept 3 min</a:t>
            </a:r>
          </a:p>
          <a:p>
            <a:r>
              <a:rPr lang="en-US" dirty="0"/>
              <a:t>Each presenter introduction 30 seconds in between presentations (red arrows)</a:t>
            </a:r>
          </a:p>
          <a:p>
            <a:r>
              <a:rPr lang="en-US" dirty="0"/>
              <a:t>Presentations 10 min</a:t>
            </a:r>
          </a:p>
          <a:p>
            <a:endParaRPr lang="en-US" dirty="0"/>
          </a:p>
          <a:p>
            <a:r>
              <a:rPr lang="en-US" dirty="0"/>
              <a:t>Ignite sessions will take place on will take place on either Tuesday April 9 or Wednesday April 10.  </a:t>
            </a:r>
          </a:p>
          <a:p>
            <a:r>
              <a:rPr lang="en-US" dirty="0"/>
              <a:t>Your final PowerPoint is limited to 20 slides and 10 minutes.</a:t>
            </a:r>
          </a:p>
          <a:p>
            <a:r>
              <a:rPr lang="en-US" dirty="0"/>
              <a:t>Your ten-minute presentation will be one of three happening in the 50 minute session time. We move quickly from one presenter to the next, providing a brief introduction before each presenter, and use a timer and hold you to the five-minute mark. </a:t>
            </a:r>
          </a:p>
          <a:p>
            <a:endParaRPr lang="en-US" dirty="0"/>
          </a:p>
          <a:p>
            <a:r>
              <a:rPr lang="en-US" dirty="0"/>
              <a:t>You may have up to two people present as long as you stay within the 10-minute timeframe.</a:t>
            </a:r>
          </a:p>
          <a:p>
            <a:endParaRPr lang="en-US" dirty="0"/>
          </a:p>
        </p:txBody>
      </p:sp>
      <p:sp>
        <p:nvSpPr>
          <p:cNvPr id="4" name="Slide Number Placeholder 3"/>
          <p:cNvSpPr>
            <a:spLocks noGrp="1"/>
          </p:cNvSpPr>
          <p:nvPr>
            <p:ph type="sldNum" sz="quarter" idx="5"/>
          </p:nvPr>
        </p:nvSpPr>
        <p:spPr/>
        <p:txBody>
          <a:bodyPr/>
          <a:lstStyle/>
          <a:p>
            <a:fld id="{198A6A59-8BB1-3F4C-82A8-71ED70DD9347}" type="slidenum">
              <a:rPr lang="en-US" smtClean="0"/>
              <a:t>5</a:t>
            </a:fld>
            <a:endParaRPr lang="en-US"/>
          </a:p>
        </p:txBody>
      </p:sp>
    </p:spTree>
    <p:extLst>
      <p:ext uri="{BB962C8B-B14F-4D97-AF65-F5344CB8AC3E}">
        <p14:creationId xmlns:p14="http://schemas.microsoft.com/office/powerpoint/2010/main" val="3275549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allow plenty of time to prep</a:t>
            </a:r>
          </a:p>
          <a:p>
            <a:endParaRPr lang="en-US" dirty="0"/>
          </a:p>
        </p:txBody>
      </p:sp>
      <p:sp>
        <p:nvSpPr>
          <p:cNvPr id="4" name="Slide Number Placeholder 3"/>
          <p:cNvSpPr>
            <a:spLocks noGrp="1"/>
          </p:cNvSpPr>
          <p:nvPr>
            <p:ph type="sldNum" sz="quarter" idx="5"/>
          </p:nvPr>
        </p:nvSpPr>
        <p:spPr/>
        <p:txBody>
          <a:bodyPr/>
          <a:lstStyle/>
          <a:p>
            <a:fld id="{198A6A59-8BB1-3F4C-82A8-71ED70DD9347}" type="slidenum">
              <a:rPr lang="en-US" smtClean="0"/>
              <a:t>6</a:t>
            </a:fld>
            <a:endParaRPr lang="en-US"/>
          </a:p>
        </p:txBody>
      </p:sp>
    </p:spTree>
    <p:extLst>
      <p:ext uri="{BB962C8B-B14F-4D97-AF65-F5344CB8AC3E}">
        <p14:creationId xmlns:p14="http://schemas.microsoft.com/office/powerpoint/2010/main" val="4637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Ignite research—what</a:t>
            </a:r>
            <a:r>
              <a:rPr lang="en-US" baseline="0" dirty="0"/>
              <a:t> other studies can come from this?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r>
              <a:rPr lang="en-US" dirty="0"/>
              <a:t>Deeper discussion of how you reached your conclusions</a:t>
            </a:r>
          </a:p>
          <a:p>
            <a:r>
              <a:rPr lang="en-US" dirty="0"/>
              <a:t>Application Conversation-- how does the audience see your work being applied in their setting</a:t>
            </a:r>
          </a:p>
          <a:p>
            <a:r>
              <a:rPr lang="en-US" dirty="0"/>
              <a:t>What other research could come from these results? What would be useful for the group?</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98A6A59-8BB1-3F4C-82A8-71ED70DD9347}" type="slidenum">
              <a:rPr lang="en-US" smtClean="0"/>
              <a:t>7</a:t>
            </a:fld>
            <a:endParaRPr lang="en-US"/>
          </a:p>
        </p:txBody>
      </p:sp>
    </p:spTree>
    <p:extLst>
      <p:ext uri="{BB962C8B-B14F-4D97-AF65-F5344CB8AC3E}">
        <p14:creationId xmlns:p14="http://schemas.microsoft.com/office/powerpoint/2010/main" val="3550514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questions to ignite further conversations</a:t>
            </a:r>
          </a:p>
          <a:p>
            <a:r>
              <a:rPr lang="en-US" dirty="0"/>
              <a:t>Have more than you need</a:t>
            </a:r>
          </a:p>
          <a:p>
            <a:r>
              <a:rPr lang="en-US" dirty="0"/>
              <a:t>Respond to questions from participants</a:t>
            </a:r>
          </a:p>
          <a:p>
            <a:r>
              <a:rPr lang="en-US" dirty="0"/>
              <a:t>Be flexible depending on size of group</a:t>
            </a:r>
          </a:p>
          <a:p>
            <a:endParaRPr lang="en-US" dirty="0"/>
          </a:p>
        </p:txBody>
      </p:sp>
      <p:sp>
        <p:nvSpPr>
          <p:cNvPr id="4" name="Slide Number Placeholder 3"/>
          <p:cNvSpPr>
            <a:spLocks noGrp="1"/>
          </p:cNvSpPr>
          <p:nvPr>
            <p:ph type="sldNum" sz="quarter" idx="5"/>
          </p:nvPr>
        </p:nvSpPr>
        <p:spPr/>
        <p:txBody>
          <a:bodyPr/>
          <a:lstStyle/>
          <a:p>
            <a:fld id="{198A6A59-8BB1-3F4C-82A8-71ED70DD9347}" type="slidenum">
              <a:rPr lang="en-US" smtClean="0"/>
              <a:t>8</a:t>
            </a:fld>
            <a:endParaRPr lang="en-US"/>
          </a:p>
        </p:txBody>
      </p:sp>
    </p:spTree>
    <p:extLst>
      <p:ext uri="{BB962C8B-B14F-4D97-AF65-F5344CB8AC3E}">
        <p14:creationId xmlns:p14="http://schemas.microsoft.com/office/powerpoint/2010/main" val="3835901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Audience select group 3 min</a:t>
            </a:r>
          </a:p>
          <a:p>
            <a:r>
              <a:rPr lang="en-US" dirty="0"/>
              <a:t>Group discussions 13-17 min</a:t>
            </a:r>
          </a:p>
          <a:p>
            <a:r>
              <a:rPr lang="en-US" dirty="0"/>
              <a:t>Wrap up 5 min</a:t>
            </a:r>
          </a:p>
          <a:p>
            <a:endParaRPr lang="en-US" dirty="0"/>
          </a:p>
        </p:txBody>
      </p:sp>
      <p:sp>
        <p:nvSpPr>
          <p:cNvPr id="4" name="Slide Number Placeholder 3"/>
          <p:cNvSpPr>
            <a:spLocks noGrp="1"/>
          </p:cNvSpPr>
          <p:nvPr>
            <p:ph type="sldNum" sz="quarter" idx="5"/>
          </p:nvPr>
        </p:nvSpPr>
        <p:spPr/>
        <p:txBody>
          <a:bodyPr/>
          <a:lstStyle/>
          <a:p>
            <a:fld id="{198A6A59-8BB1-3F4C-82A8-71ED70DD9347}" type="slidenum">
              <a:rPr lang="en-US" smtClean="0"/>
              <a:t>9</a:t>
            </a:fld>
            <a:endParaRPr lang="en-US"/>
          </a:p>
        </p:txBody>
      </p:sp>
    </p:spTree>
    <p:extLst>
      <p:ext uri="{BB962C8B-B14F-4D97-AF65-F5344CB8AC3E}">
        <p14:creationId xmlns:p14="http://schemas.microsoft.com/office/powerpoint/2010/main" val="431821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85801" y="558915"/>
            <a:ext cx="4394200" cy="1445146"/>
          </a:xfrm>
          <a:prstGeom prst="rect">
            <a:avLst/>
          </a:prstGeom>
        </p:spPr>
        <p:txBody>
          <a:bodyPr anchor="b"/>
          <a:lstStyle>
            <a:lvl1pPr marL="0" indent="0" algn="l">
              <a:buNone/>
              <a:defRPr sz="2800" b="1" i="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Add Title</a:t>
            </a:r>
          </a:p>
        </p:txBody>
      </p:sp>
      <p:sp>
        <p:nvSpPr>
          <p:cNvPr id="7" name="Title 1">
            <a:extLst>
              <a:ext uri="{FF2B5EF4-FFF2-40B4-BE49-F238E27FC236}">
                <a16:creationId xmlns:a16="http://schemas.microsoft.com/office/drawing/2014/main" id="{AA13939A-963D-7C4B-B9E9-92B7AEDDAF71}"/>
              </a:ext>
            </a:extLst>
          </p:cNvPr>
          <p:cNvSpPr>
            <a:spLocks noGrp="1"/>
          </p:cNvSpPr>
          <p:nvPr>
            <p:ph type="ctrTitle" hasCustomPrompt="1"/>
          </p:nvPr>
        </p:nvSpPr>
        <p:spPr>
          <a:xfrm>
            <a:off x="685801" y="2355324"/>
            <a:ext cx="4394200" cy="1445146"/>
          </a:xfrm>
          <a:prstGeom prst="rect">
            <a:avLst/>
          </a:prstGeom>
        </p:spPr>
        <p:txBody>
          <a:bodyPr anchor="t">
            <a:noAutofit/>
          </a:bodyPr>
          <a:lstStyle>
            <a:lvl1pPr algn="l">
              <a:lnSpc>
                <a:spcPct val="100000"/>
              </a:lnSpc>
              <a:defRPr sz="1800" b="0" i="0">
                <a:solidFill>
                  <a:schemeClr val="bg1"/>
                </a:solidFill>
                <a:latin typeface="Arial" panose="020B0604020202020204" pitchFamily="34" charset="0"/>
                <a:cs typeface="Arial" panose="020B0604020202020204" pitchFamily="34" charset="0"/>
              </a:defRPr>
            </a:lvl1pPr>
          </a:lstStyle>
          <a:p>
            <a:r>
              <a:rPr lang="en-US" dirty="0"/>
              <a:t>Click to Add Text</a:t>
            </a:r>
          </a:p>
        </p:txBody>
      </p:sp>
      <p:sp>
        <p:nvSpPr>
          <p:cNvPr id="23" name="Content Placeholder 3">
            <a:extLst>
              <a:ext uri="{FF2B5EF4-FFF2-40B4-BE49-F238E27FC236}">
                <a16:creationId xmlns:a16="http://schemas.microsoft.com/office/drawing/2014/main" id="{03B8E6F4-B578-56E1-9044-CDF0A9A1D6C9}"/>
              </a:ext>
            </a:extLst>
          </p:cNvPr>
          <p:cNvSpPr>
            <a:spLocks noGrp="1"/>
          </p:cNvSpPr>
          <p:nvPr>
            <p:ph sz="half" idx="2" hasCustomPrompt="1"/>
          </p:nvPr>
        </p:nvSpPr>
        <p:spPr>
          <a:xfrm>
            <a:off x="6081079" y="4130786"/>
            <a:ext cx="2890271" cy="1012714"/>
          </a:xfrm>
          <a:prstGeom prst="rect">
            <a:avLst/>
          </a:prstGeom>
        </p:spPr>
        <p:txBody>
          <a:bodyPr>
            <a:normAutofit/>
          </a:bodyPr>
          <a:lstStyle>
            <a:lvl1pPr marL="0" indent="0" algn="l">
              <a:lnSpc>
                <a:spcPct val="90000"/>
              </a:lnSpc>
              <a:spcAft>
                <a:spcPts val="0"/>
              </a:spcAft>
              <a:buNone/>
              <a:defRPr lang="en-US" sz="1500" b="0" i="0" kern="1200" smtClean="0">
                <a:solidFill>
                  <a:schemeClr val="tx1"/>
                </a:solidFill>
                <a:latin typeface="Arial"/>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dirty="0"/>
              <a:t>Click to add hospital logo approved by AONL</a:t>
            </a:r>
          </a:p>
        </p:txBody>
      </p:sp>
    </p:spTree>
    <p:extLst>
      <p:ext uri="{BB962C8B-B14F-4D97-AF65-F5344CB8AC3E}">
        <p14:creationId xmlns:p14="http://schemas.microsoft.com/office/powerpoint/2010/main" val="2480019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44D2CC4E-4989-62BE-C734-516280745821}"/>
              </a:ext>
            </a:extLst>
          </p:cNvPr>
          <p:cNvSpPr>
            <a:spLocks noGrp="1"/>
          </p:cNvSpPr>
          <p:nvPr>
            <p:ph sz="half" idx="2" hasCustomPrompt="1"/>
          </p:nvPr>
        </p:nvSpPr>
        <p:spPr>
          <a:xfrm>
            <a:off x="685800" y="1099838"/>
            <a:ext cx="7772400" cy="3456794"/>
          </a:xfrm>
          <a:prstGeom prst="rect">
            <a:avLst/>
          </a:prstGeom>
        </p:spPr>
        <p:txBody>
          <a:bodyPr>
            <a:normAutofit/>
          </a:bodyPr>
          <a:lstStyle>
            <a:lvl1pPr marL="0" marR="0" indent="0" algn="l" defTabSz="457200" rtl="0" eaLnBrk="1" fontAlgn="auto" latinLnBrk="0" hangingPunct="1">
              <a:lnSpc>
                <a:spcPct val="120000"/>
              </a:lnSpc>
              <a:spcBef>
                <a:spcPct val="20000"/>
              </a:spcBef>
              <a:spcAft>
                <a:spcPts val="500"/>
              </a:spcAft>
              <a:buClrTx/>
              <a:buSzTx/>
              <a:buFont typeface="Arial"/>
              <a:buNone/>
              <a:tabLst/>
              <a:defRPr sz="2000">
                <a:latin typeface="Arial"/>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dirty="0"/>
              <a:t>Click to add text</a:t>
            </a:r>
          </a:p>
          <a:p>
            <a:endParaRPr lang="en-US" dirty="0"/>
          </a:p>
        </p:txBody>
      </p:sp>
      <p:sp>
        <p:nvSpPr>
          <p:cNvPr id="7" name="Title 1">
            <a:extLst>
              <a:ext uri="{FF2B5EF4-FFF2-40B4-BE49-F238E27FC236}">
                <a16:creationId xmlns:a16="http://schemas.microsoft.com/office/drawing/2014/main" id="{F5A77A9E-26AF-FCC2-54F7-93CCE1C4E043}"/>
              </a:ext>
            </a:extLst>
          </p:cNvPr>
          <p:cNvSpPr>
            <a:spLocks noGrp="1"/>
          </p:cNvSpPr>
          <p:nvPr>
            <p:ph type="ctrTitle" hasCustomPrompt="1"/>
          </p:nvPr>
        </p:nvSpPr>
        <p:spPr>
          <a:xfrm>
            <a:off x="685800" y="276225"/>
            <a:ext cx="7772400" cy="740485"/>
          </a:xfrm>
          <a:prstGeom prst="rect">
            <a:avLst/>
          </a:prstGeom>
        </p:spPr>
        <p:txBody>
          <a:bodyPr anchor="b">
            <a:noAutofit/>
          </a:bodyPr>
          <a:lstStyle>
            <a:lvl1pPr algn="l">
              <a:defRPr sz="2400" b="1">
                <a:solidFill>
                  <a:schemeClr val="tx2"/>
                </a:solidFill>
                <a:latin typeface="Arial" panose="020B0604020202020204" pitchFamily="34" charset="0"/>
                <a:cs typeface="Arial" panose="020B0604020202020204" pitchFamily="34" charset="0"/>
              </a:defRPr>
            </a:lvl1pPr>
          </a:lstStyle>
          <a:p>
            <a:r>
              <a:rPr lang="en-US" dirty="0"/>
              <a:t>Click to Add Header Text</a:t>
            </a:r>
          </a:p>
        </p:txBody>
      </p:sp>
    </p:spTree>
    <p:extLst>
      <p:ext uri="{BB962C8B-B14F-4D97-AF65-F5344CB8AC3E}">
        <p14:creationId xmlns:p14="http://schemas.microsoft.com/office/powerpoint/2010/main" val="420351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F91F9C58-BFD0-A914-6CE5-807E912BF82D}"/>
              </a:ext>
            </a:extLst>
          </p:cNvPr>
          <p:cNvSpPr>
            <a:spLocks noGrp="1"/>
          </p:cNvSpPr>
          <p:nvPr>
            <p:ph sz="half" idx="2" hasCustomPrompt="1"/>
          </p:nvPr>
        </p:nvSpPr>
        <p:spPr>
          <a:xfrm>
            <a:off x="685800" y="1099838"/>
            <a:ext cx="7772400" cy="3472161"/>
          </a:xfrm>
          <a:prstGeom prst="rect">
            <a:avLst/>
          </a:prstGeom>
          <a:solidFill>
            <a:schemeClr val="bg2"/>
          </a:solidFill>
        </p:spPr>
        <p:txBody>
          <a:bodyPr>
            <a:normAutofit/>
          </a:bodyPr>
          <a:lstStyle>
            <a:lvl1pPr marL="0" marR="0" indent="0" algn="l" defTabSz="457200" rtl="0" eaLnBrk="1" fontAlgn="auto" latinLnBrk="0" hangingPunct="1">
              <a:lnSpc>
                <a:spcPct val="120000"/>
              </a:lnSpc>
              <a:spcBef>
                <a:spcPct val="20000"/>
              </a:spcBef>
              <a:spcAft>
                <a:spcPts val="500"/>
              </a:spcAft>
              <a:buClrTx/>
              <a:buSzTx/>
              <a:buFont typeface="Arial"/>
              <a:buNone/>
              <a:tabLst/>
              <a:defRPr sz="2000">
                <a:latin typeface="Arial"/>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dirty="0"/>
              <a:t>Click to add image</a:t>
            </a:r>
          </a:p>
        </p:txBody>
      </p:sp>
      <p:sp>
        <p:nvSpPr>
          <p:cNvPr id="5" name="Title 1">
            <a:extLst>
              <a:ext uri="{FF2B5EF4-FFF2-40B4-BE49-F238E27FC236}">
                <a16:creationId xmlns:a16="http://schemas.microsoft.com/office/drawing/2014/main" id="{C93767C3-5BD1-B3B7-26DD-821431E73BC1}"/>
              </a:ext>
            </a:extLst>
          </p:cNvPr>
          <p:cNvSpPr>
            <a:spLocks noGrp="1"/>
          </p:cNvSpPr>
          <p:nvPr>
            <p:ph type="ctrTitle" hasCustomPrompt="1"/>
          </p:nvPr>
        </p:nvSpPr>
        <p:spPr>
          <a:xfrm>
            <a:off x="685800" y="276225"/>
            <a:ext cx="7772400" cy="740485"/>
          </a:xfrm>
          <a:prstGeom prst="rect">
            <a:avLst/>
          </a:prstGeom>
        </p:spPr>
        <p:txBody>
          <a:bodyPr anchor="b">
            <a:noAutofit/>
          </a:bodyPr>
          <a:lstStyle>
            <a:lvl1pPr algn="l">
              <a:defRPr sz="2400" b="1">
                <a:solidFill>
                  <a:schemeClr val="tx2"/>
                </a:solidFill>
                <a:latin typeface="Arial" panose="020B0604020202020204" pitchFamily="34" charset="0"/>
                <a:cs typeface="Arial" panose="020B0604020202020204" pitchFamily="34" charset="0"/>
              </a:defRPr>
            </a:lvl1pPr>
          </a:lstStyle>
          <a:p>
            <a:r>
              <a:rPr lang="en-US" dirty="0"/>
              <a:t>Click to Add Header Text</a:t>
            </a:r>
          </a:p>
        </p:txBody>
      </p:sp>
    </p:spTree>
    <p:extLst>
      <p:ext uri="{BB962C8B-B14F-4D97-AF65-F5344CB8AC3E}">
        <p14:creationId xmlns:p14="http://schemas.microsoft.com/office/powerpoint/2010/main" val="3281618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7" name="Content Placeholder 3"/>
          <p:cNvSpPr>
            <a:spLocks noGrp="1"/>
          </p:cNvSpPr>
          <p:nvPr>
            <p:ph sz="half" idx="2" hasCustomPrompt="1"/>
          </p:nvPr>
        </p:nvSpPr>
        <p:spPr>
          <a:xfrm>
            <a:off x="685800" y="1099838"/>
            <a:ext cx="3797300" cy="3464478"/>
          </a:xfrm>
          <a:prstGeom prst="rect">
            <a:avLst/>
          </a:prstGeom>
        </p:spPr>
        <p:txBody>
          <a:bodyPr>
            <a:noAutofit/>
          </a:bodyPr>
          <a:lstStyle>
            <a:lvl1pPr marL="0" indent="0">
              <a:lnSpc>
                <a:spcPct val="120000"/>
              </a:lnSpc>
              <a:spcAft>
                <a:spcPts val="500"/>
              </a:spcAft>
              <a:buNone/>
              <a:defRPr sz="2000">
                <a:latin typeface="Arial"/>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dirty="0"/>
              <a:t>Click to add text</a:t>
            </a:r>
          </a:p>
        </p:txBody>
      </p:sp>
      <p:sp>
        <p:nvSpPr>
          <p:cNvPr id="8" name="Content Placeholder 5"/>
          <p:cNvSpPr>
            <a:spLocks noGrp="1"/>
          </p:cNvSpPr>
          <p:nvPr>
            <p:ph sz="quarter" idx="4" hasCustomPrompt="1"/>
          </p:nvPr>
        </p:nvSpPr>
        <p:spPr>
          <a:xfrm>
            <a:off x="4660901" y="1099838"/>
            <a:ext cx="3797300" cy="3464478"/>
          </a:xfrm>
          <a:prstGeom prst="rect">
            <a:avLst/>
          </a:prstGeom>
        </p:spPr>
        <p:txBody>
          <a:bodyPr>
            <a:noAutofit/>
          </a:bodyPr>
          <a:lstStyle>
            <a:lvl1pPr marL="0" indent="0">
              <a:lnSpc>
                <a:spcPct val="120000"/>
              </a:lnSpc>
              <a:spcAft>
                <a:spcPts val="500"/>
              </a:spcAft>
              <a:buNone/>
              <a:defRPr sz="2000">
                <a:latin typeface="Arial"/>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dirty="0"/>
              <a:t>Click to add text</a:t>
            </a:r>
          </a:p>
        </p:txBody>
      </p:sp>
      <p:sp>
        <p:nvSpPr>
          <p:cNvPr id="4" name="Title 1">
            <a:extLst>
              <a:ext uri="{FF2B5EF4-FFF2-40B4-BE49-F238E27FC236}">
                <a16:creationId xmlns:a16="http://schemas.microsoft.com/office/drawing/2014/main" id="{05C0EC75-6C6B-464C-E9F9-C4D7BC87863A}"/>
              </a:ext>
            </a:extLst>
          </p:cNvPr>
          <p:cNvSpPr>
            <a:spLocks noGrp="1"/>
          </p:cNvSpPr>
          <p:nvPr>
            <p:ph type="ctrTitle" hasCustomPrompt="1"/>
          </p:nvPr>
        </p:nvSpPr>
        <p:spPr>
          <a:xfrm>
            <a:off x="685800" y="276225"/>
            <a:ext cx="7772400" cy="740485"/>
          </a:xfrm>
          <a:prstGeom prst="rect">
            <a:avLst/>
          </a:prstGeom>
        </p:spPr>
        <p:txBody>
          <a:bodyPr anchor="b">
            <a:noAutofit/>
          </a:bodyPr>
          <a:lstStyle>
            <a:lvl1pPr algn="l">
              <a:defRPr sz="2400" b="1">
                <a:solidFill>
                  <a:schemeClr val="tx2"/>
                </a:solidFill>
                <a:latin typeface="Arial" panose="020B0604020202020204" pitchFamily="34" charset="0"/>
                <a:cs typeface="Arial" panose="020B0604020202020204" pitchFamily="34" charset="0"/>
              </a:defRPr>
            </a:lvl1pPr>
          </a:lstStyle>
          <a:p>
            <a:r>
              <a:rPr lang="en-US" dirty="0"/>
              <a:t>Click to Add Header Text</a:t>
            </a:r>
          </a:p>
        </p:txBody>
      </p:sp>
    </p:spTree>
    <p:extLst>
      <p:ext uri="{BB962C8B-B14F-4D97-AF65-F5344CB8AC3E}">
        <p14:creationId xmlns:p14="http://schemas.microsoft.com/office/powerpoint/2010/main" val="577241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Image Area">
    <p:spTree>
      <p:nvGrpSpPr>
        <p:cNvPr id="1" name=""/>
        <p:cNvGrpSpPr/>
        <p:nvPr/>
      </p:nvGrpSpPr>
      <p:grpSpPr>
        <a:xfrm>
          <a:off x="0" y="0"/>
          <a:ext cx="0" cy="0"/>
          <a:chOff x="0" y="0"/>
          <a:chExt cx="0" cy="0"/>
        </a:xfrm>
      </p:grpSpPr>
      <p:sp>
        <p:nvSpPr>
          <p:cNvPr id="7" name="Content Placeholder 3"/>
          <p:cNvSpPr>
            <a:spLocks noGrp="1"/>
          </p:cNvSpPr>
          <p:nvPr>
            <p:ph sz="half" idx="2" hasCustomPrompt="1"/>
          </p:nvPr>
        </p:nvSpPr>
        <p:spPr>
          <a:xfrm>
            <a:off x="685800" y="1099838"/>
            <a:ext cx="3797300" cy="3464478"/>
          </a:xfrm>
          <a:prstGeom prst="rect">
            <a:avLst/>
          </a:prstGeom>
        </p:spPr>
        <p:txBody>
          <a:bodyPr>
            <a:noAutofit/>
          </a:bodyPr>
          <a:lstStyle>
            <a:lvl1pPr marL="0" indent="0">
              <a:lnSpc>
                <a:spcPct val="120000"/>
              </a:lnSpc>
              <a:spcAft>
                <a:spcPts val="500"/>
              </a:spcAft>
              <a:buNone/>
              <a:defRPr sz="2000">
                <a:latin typeface="Arial"/>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dirty="0"/>
              <a:t>Click to add text</a:t>
            </a:r>
          </a:p>
        </p:txBody>
      </p:sp>
      <p:sp>
        <p:nvSpPr>
          <p:cNvPr id="8" name="Content Placeholder 5"/>
          <p:cNvSpPr>
            <a:spLocks noGrp="1"/>
          </p:cNvSpPr>
          <p:nvPr>
            <p:ph sz="quarter" idx="4" hasCustomPrompt="1"/>
          </p:nvPr>
        </p:nvSpPr>
        <p:spPr>
          <a:xfrm>
            <a:off x="4660901" y="1099838"/>
            <a:ext cx="3797300" cy="3464478"/>
          </a:xfrm>
          <a:prstGeom prst="rect">
            <a:avLst/>
          </a:prstGeom>
          <a:solidFill>
            <a:schemeClr val="bg2"/>
          </a:solidFill>
        </p:spPr>
        <p:txBody>
          <a:bodyPr>
            <a:noAutofit/>
          </a:bodyPr>
          <a:lstStyle>
            <a:lvl1pPr marL="0" indent="0">
              <a:lnSpc>
                <a:spcPct val="120000"/>
              </a:lnSpc>
              <a:spcAft>
                <a:spcPts val="500"/>
              </a:spcAft>
              <a:buNone/>
              <a:defRPr sz="2000">
                <a:latin typeface="Arial"/>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dirty="0"/>
              <a:t>Click to add image</a:t>
            </a:r>
          </a:p>
        </p:txBody>
      </p:sp>
      <p:sp>
        <p:nvSpPr>
          <p:cNvPr id="4" name="Title 1">
            <a:extLst>
              <a:ext uri="{FF2B5EF4-FFF2-40B4-BE49-F238E27FC236}">
                <a16:creationId xmlns:a16="http://schemas.microsoft.com/office/drawing/2014/main" id="{9D9A0D73-5FDD-A5F9-DEC6-921EF794F610}"/>
              </a:ext>
            </a:extLst>
          </p:cNvPr>
          <p:cNvSpPr>
            <a:spLocks noGrp="1"/>
          </p:cNvSpPr>
          <p:nvPr>
            <p:ph type="ctrTitle" hasCustomPrompt="1"/>
          </p:nvPr>
        </p:nvSpPr>
        <p:spPr>
          <a:xfrm>
            <a:off x="685800" y="276225"/>
            <a:ext cx="7772400" cy="740485"/>
          </a:xfrm>
          <a:prstGeom prst="rect">
            <a:avLst/>
          </a:prstGeom>
        </p:spPr>
        <p:txBody>
          <a:bodyPr anchor="b">
            <a:noAutofit/>
          </a:bodyPr>
          <a:lstStyle>
            <a:lvl1pPr algn="l">
              <a:defRPr sz="2400" b="1">
                <a:solidFill>
                  <a:schemeClr val="tx2"/>
                </a:solidFill>
                <a:latin typeface="Arial" panose="020B0604020202020204" pitchFamily="34" charset="0"/>
                <a:cs typeface="Arial" panose="020B0604020202020204" pitchFamily="34" charset="0"/>
              </a:defRPr>
            </a:lvl1pPr>
          </a:lstStyle>
          <a:p>
            <a:r>
              <a:rPr lang="en-US" dirty="0"/>
              <a:t>Click to Add Header Text</a:t>
            </a:r>
          </a:p>
        </p:txBody>
      </p:sp>
    </p:spTree>
    <p:extLst>
      <p:ext uri="{BB962C8B-B14F-4D97-AF65-F5344CB8AC3E}">
        <p14:creationId xmlns:p14="http://schemas.microsoft.com/office/powerpoint/2010/main" val="1778140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Content Placeholder 3"/>
          <p:cNvSpPr>
            <a:spLocks noGrp="1"/>
          </p:cNvSpPr>
          <p:nvPr>
            <p:ph sz="half" idx="2" hasCustomPrompt="1"/>
          </p:nvPr>
        </p:nvSpPr>
        <p:spPr>
          <a:xfrm>
            <a:off x="685800" y="1099838"/>
            <a:ext cx="7772400" cy="3464478"/>
          </a:xfrm>
          <a:prstGeom prst="rect">
            <a:avLst/>
          </a:prstGeom>
        </p:spPr>
        <p:txBody>
          <a:bodyPr>
            <a:normAutofit/>
          </a:bodyPr>
          <a:lstStyle>
            <a:lvl1pPr marL="0" marR="0" indent="0" algn="l" defTabSz="457200" rtl="0" eaLnBrk="1" fontAlgn="auto" latinLnBrk="0" hangingPunct="1">
              <a:lnSpc>
                <a:spcPct val="120000"/>
              </a:lnSpc>
              <a:spcBef>
                <a:spcPct val="20000"/>
              </a:spcBef>
              <a:spcAft>
                <a:spcPts val="500"/>
              </a:spcAft>
              <a:buClrTx/>
              <a:buSzTx/>
              <a:buFont typeface="Arial"/>
              <a:buNone/>
              <a:tabLst/>
              <a:defRPr sz="2000">
                <a:latin typeface="Arial"/>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dirty="0"/>
              <a:t>Click to add text</a:t>
            </a:r>
          </a:p>
          <a:p>
            <a:endParaRPr lang="en-US" dirty="0"/>
          </a:p>
          <a:p>
            <a:endParaRPr lang="en-US" dirty="0"/>
          </a:p>
        </p:txBody>
      </p:sp>
      <p:sp>
        <p:nvSpPr>
          <p:cNvPr id="4" name="Title 1">
            <a:extLst>
              <a:ext uri="{FF2B5EF4-FFF2-40B4-BE49-F238E27FC236}">
                <a16:creationId xmlns:a16="http://schemas.microsoft.com/office/drawing/2014/main" id="{28BD5B76-AC6E-5215-8A19-71A0D24CB7AA}"/>
              </a:ext>
            </a:extLst>
          </p:cNvPr>
          <p:cNvSpPr>
            <a:spLocks noGrp="1"/>
          </p:cNvSpPr>
          <p:nvPr>
            <p:ph type="ctrTitle" hasCustomPrompt="1"/>
          </p:nvPr>
        </p:nvSpPr>
        <p:spPr>
          <a:xfrm>
            <a:off x="685800" y="276225"/>
            <a:ext cx="7772400" cy="740485"/>
          </a:xfrm>
          <a:prstGeom prst="rect">
            <a:avLst/>
          </a:prstGeom>
        </p:spPr>
        <p:txBody>
          <a:bodyPr anchor="b">
            <a:noAutofit/>
          </a:bodyPr>
          <a:lstStyle>
            <a:lvl1pPr algn="l">
              <a:defRPr sz="2400" b="1">
                <a:solidFill>
                  <a:schemeClr val="tx2"/>
                </a:solidFill>
                <a:latin typeface="Arial" panose="020B0604020202020204" pitchFamily="34" charset="0"/>
                <a:cs typeface="Arial" panose="020B0604020202020204" pitchFamily="34" charset="0"/>
              </a:defRPr>
            </a:lvl1pPr>
          </a:lstStyle>
          <a:p>
            <a:r>
              <a:rPr lang="en-US" dirty="0"/>
              <a:t>Click to Add Header Text</a:t>
            </a:r>
          </a:p>
        </p:txBody>
      </p:sp>
    </p:spTree>
    <p:extLst>
      <p:ext uri="{BB962C8B-B14F-4D97-AF65-F5344CB8AC3E}">
        <p14:creationId xmlns:p14="http://schemas.microsoft.com/office/powerpoint/2010/main" val="3793844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9" name="Content Placeholder 3"/>
          <p:cNvSpPr>
            <a:spLocks noGrp="1"/>
          </p:cNvSpPr>
          <p:nvPr>
            <p:ph sz="half" idx="2" hasCustomPrompt="1"/>
          </p:nvPr>
        </p:nvSpPr>
        <p:spPr>
          <a:xfrm>
            <a:off x="685800" y="1099838"/>
            <a:ext cx="7772400" cy="3464478"/>
          </a:xfrm>
          <a:prstGeom prst="rect">
            <a:avLst/>
          </a:prstGeom>
          <a:solidFill>
            <a:schemeClr val="bg2"/>
          </a:solidFill>
        </p:spPr>
        <p:txBody>
          <a:bodyPr>
            <a:normAutofit/>
          </a:bodyPr>
          <a:lstStyle>
            <a:lvl1pPr marL="0" marR="0" indent="0" algn="l" defTabSz="457200" rtl="0" eaLnBrk="1" fontAlgn="auto" latinLnBrk="0" hangingPunct="1">
              <a:lnSpc>
                <a:spcPct val="120000"/>
              </a:lnSpc>
              <a:spcBef>
                <a:spcPct val="20000"/>
              </a:spcBef>
              <a:spcAft>
                <a:spcPts val="500"/>
              </a:spcAft>
              <a:buClrTx/>
              <a:buSzTx/>
              <a:buFont typeface="Arial"/>
              <a:buNone/>
              <a:tabLst/>
              <a:defRPr sz="2000">
                <a:latin typeface="Arial"/>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dirty="0"/>
              <a:t>Click to add image</a:t>
            </a:r>
          </a:p>
          <a:p>
            <a:endParaRPr lang="en-US" dirty="0"/>
          </a:p>
          <a:p>
            <a:endParaRPr lang="en-US" dirty="0"/>
          </a:p>
          <a:p>
            <a:endParaRPr lang="en-US" dirty="0"/>
          </a:p>
        </p:txBody>
      </p:sp>
      <p:sp>
        <p:nvSpPr>
          <p:cNvPr id="4" name="Title 1">
            <a:extLst>
              <a:ext uri="{FF2B5EF4-FFF2-40B4-BE49-F238E27FC236}">
                <a16:creationId xmlns:a16="http://schemas.microsoft.com/office/drawing/2014/main" id="{A24A6D0B-F918-8CB0-E49C-91AA448259FA}"/>
              </a:ext>
            </a:extLst>
          </p:cNvPr>
          <p:cNvSpPr>
            <a:spLocks noGrp="1"/>
          </p:cNvSpPr>
          <p:nvPr>
            <p:ph type="ctrTitle" hasCustomPrompt="1"/>
          </p:nvPr>
        </p:nvSpPr>
        <p:spPr>
          <a:xfrm>
            <a:off x="685800" y="276225"/>
            <a:ext cx="7772400" cy="740485"/>
          </a:xfrm>
          <a:prstGeom prst="rect">
            <a:avLst/>
          </a:prstGeom>
        </p:spPr>
        <p:txBody>
          <a:bodyPr anchor="b">
            <a:noAutofit/>
          </a:bodyPr>
          <a:lstStyle>
            <a:lvl1pPr algn="l">
              <a:defRPr sz="2400" b="1">
                <a:solidFill>
                  <a:schemeClr val="tx2"/>
                </a:solidFill>
                <a:latin typeface="Arial" panose="020B0604020202020204" pitchFamily="34" charset="0"/>
                <a:cs typeface="Arial" panose="020B0604020202020204" pitchFamily="34" charset="0"/>
              </a:defRPr>
            </a:lvl1pPr>
          </a:lstStyle>
          <a:p>
            <a:r>
              <a:rPr lang="en-US" dirty="0"/>
              <a:t>Click to Add Header Text</a:t>
            </a:r>
          </a:p>
        </p:txBody>
      </p:sp>
    </p:spTree>
    <p:extLst>
      <p:ext uri="{BB962C8B-B14F-4D97-AF65-F5344CB8AC3E}">
        <p14:creationId xmlns:p14="http://schemas.microsoft.com/office/powerpoint/2010/main" val="1415269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86988"/>
            <a:ext cx="4992700" cy="400050"/>
          </a:xfrm>
          <a:prstGeom prst="rect">
            <a:avLst/>
          </a:prstGeom>
        </p:spPr>
        <p:txBody>
          <a:bodyPr anchor="b">
            <a:noAutofit/>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Contact Information</a:t>
            </a:r>
          </a:p>
        </p:txBody>
      </p:sp>
      <p:sp>
        <p:nvSpPr>
          <p:cNvPr id="6" name="Content Placeholder 3"/>
          <p:cNvSpPr>
            <a:spLocks noGrp="1"/>
          </p:cNvSpPr>
          <p:nvPr>
            <p:ph sz="half" idx="2" hasCustomPrompt="1"/>
          </p:nvPr>
        </p:nvSpPr>
        <p:spPr>
          <a:xfrm>
            <a:off x="685800" y="1273149"/>
            <a:ext cx="4992701" cy="2597202"/>
          </a:xfrm>
          <a:prstGeom prst="rect">
            <a:avLst/>
          </a:prstGeom>
        </p:spPr>
        <p:txBody>
          <a:bodyPr>
            <a:normAutofit/>
          </a:bodyPr>
          <a:lstStyle>
            <a:lvl1pPr marL="0" indent="0" algn="l">
              <a:lnSpc>
                <a:spcPct val="100000"/>
              </a:lnSpc>
              <a:spcAft>
                <a:spcPts val="0"/>
              </a:spcAft>
              <a:buNone/>
              <a:defRPr lang="en-US" sz="1500" b="0" i="0" kern="1200" smtClean="0">
                <a:solidFill>
                  <a:schemeClr val="bg1"/>
                </a:solidFill>
                <a:latin typeface="Arial"/>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b="1" dirty="0"/>
              <a:t>NAME OF PRESENTER </a:t>
            </a:r>
            <a:br>
              <a:rPr lang="en-US" b="1" dirty="0"/>
            </a:br>
            <a:r>
              <a:rPr lang="en-US" dirty="0"/>
              <a:t>Presenter’s Location</a:t>
            </a:r>
            <a:br>
              <a:rPr lang="en-US" dirty="0"/>
            </a:br>
            <a:r>
              <a:rPr lang="en-US" dirty="0"/>
              <a:t>Presenter’s email address</a:t>
            </a:r>
            <a:br>
              <a:rPr lang="en-US" dirty="0"/>
            </a:br>
            <a:r>
              <a:rPr lang="en-US" dirty="0"/>
              <a:t>Presenter’s phone number</a:t>
            </a:r>
          </a:p>
        </p:txBody>
      </p:sp>
    </p:spTree>
    <p:extLst>
      <p:ext uri="{BB962C8B-B14F-4D97-AF65-F5344CB8AC3E}">
        <p14:creationId xmlns:p14="http://schemas.microsoft.com/office/powerpoint/2010/main" val="398245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lue Background w/Text-Outcom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1015"/>
            <a:ext cx="5979160" cy="884359"/>
          </a:xfrm>
          <a:prstGeom prst="rect">
            <a:avLst/>
          </a:prstGeom>
        </p:spPr>
        <p:txBody>
          <a:bodyPr anchor="b">
            <a:noAutofit/>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Add Header</a:t>
            </a:r>
          </a:p>
        </p:txBody>
      </p:sp>
      <p:sp>
        <p:nvSpPr>
          <p:cNvPr id="3" name="Subtitle 2"/>
          <p:cNvSpPr>
            <a:spLocks noGrp="1"/>
          </p:cNvSpPr>
          <p:nvPr>
            <p:ph type="subTitle" idx="1" hasCustomPrompt="1"/>
          </p:nvPr>
        </p:nvSpPr>
        <p:spPr>
          <a:xfrm>
            <a:off x="685800" y="1125415"/>
            <a:ext cx="5979160" cy="2922710"/>
          </a:xfrm>
          <a:prstGeom prst="rect">
            <a:avLst/>
          </a:prstGeom>
        </p:spPr>
        <p:txBody>
          <a:bodyPr>
            <a:normAutofit/>
          </a:bodyPr>
          <a:lstStyle>
            <a:lvl1pPr marL="285750" marR="0" indent="-285750" algn="l" defTabSz="457200" rtl="0" eaLnBrk="1" fontAlgn="auto" latinLnBrk="0" hangingPunct="1">
              <a:lnSpc>
                <a:spcPct val="100000"/>
              </a:lnSpc>
              <a:spcBef>
                <a:spcPct val="20000"/>
              </a:spcBef>
              <a:spcAft>
                <a:spcPts val="500"/>
              </a:spcAft>
              <a:buClrTx/>
              <a:buSzTx/>
              <a:buFont typeface="Arial"/>
              <a:buChar char="•"/>
              <a:tabLst/>
              <a:defRPr sz="22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Learning outcomes need to be included in presentation but they do not need to be the second slide. Presenter may use discretion on placement.</a:t>
            </a:r>
          </a:p>
          <a:p>
            <a:endParaRPr lang="en-US" dirty="0"/>
          </a:p>
        </p:txBody>
      </p:sp>
      <p:sp>
        <p:nvSpPr>
          <p:cNvPr id="5" name="Slide Number Placeholder 5">
            <a:extLst>
              <a:ext uri="{FF2B5EF4-FFF2-40B4-BE49-F238E27FC236}">
                <a16:creationId xmlns:a16="http://schemas.microsoft.com/office/drawing/2014/main" id="{0B3ED32C-06B7-2DFF-D06D-C08310AC027C}"/>
              </a:ext>
            </a:extLst>
          </p:cNvPr>
          <p:cNvSpPr>
            <a:spLocks noGrp="1"/>
          </p:cNvSpPr>
          <p:nvPr>
            <p:ph type="sldNum" sz="quarter" idx="4"/>
          </p:nvPr>
        </p:nvSpPr>
        <p:spPr>
          <a:xfrm>
            <a:off x="685800" y="4632721"/>
            <a:ext cx="838200" cy="510778"/>
          </a:xfrm>
          <a:prstGeom prst="rect">
            <a:avLst/>
          </a:prstGeom>
        </p:spPr>
        <p:txBody>
          <a:bodyPr anchor="ctr"/>
          <a:lstStyle>
            <a:lvl1pPr>
              <a:defRPr sz="1200">
                <a:solidFill>
                  <a:schemeClr val="bg1"/>
                </a:solidFill>
                <a:latin typeface="Arial" charset="0"/>
                <a:ea typeface="Arial" charset="0"/>
                <a:cs typeface="Arial" charset="0"/>
              </a:defRPr>
            </a:lvl1pPr>
          </a:lstStyle>
          <a:p>
            <a:fld id="{4761441D-53AD-2F47-B24B-139DA6A38476}" type="slidenum">
              <a:rPr lang="en-US" smtClean="0"/>
              <a:pPr/>
              <a:t>‹#›</a:t>
            </a:fld>
            <a:endParaRPr lang="en-US" dirty="0"/>
          </a:p>
        </p:txBody>
      </p:sp>
    </p:spTree>
    <p:extLst>
      <p:ext uri="{BB962C8B-B14F-4D97-AF65-F5344CB8AC3E}">
        <p14:creationId xmlns:p14="http://schemas.microsoft.com/office/powerpoint/2010/main" val="3853882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Blue Background w/Text-Takeaway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1015"/>
            <a:ext cx="5979160" cy="884359"/>
          </a:xfrm>
          <a:prstGeom prst="rect">
            <a:avLst/>
          </a:prstGeom>
        </p:spPr>
        <p:txBody>
          <a:bodyPr anchor="b">
            <a:noAutofit/>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Add Header</a:t>
            </a:r>
          </a:p>
        </p:txBody>
      </p:sp>
      <p:sp>
        <p:nvSpPr>
          <p:cNvPr id="3" name="Subtitle 2"/>
          <p:cNvSpPr>
            <a:spLocks noGrp="1"/>
          </p:cNvSpPr>
          <p:nvPr>
            <p:ph type="subTitle" idx="1" hasCustomPrompt="1"/>
          </p:nvPr>
        </p:nvSpPr>
        <p:spPr>
          <a:xfrm>
            <a:off x="685800" y="1125415"/>
            <a:ext cx="5979160" cy="2922710"/>
          </a:xfrm>
          <a:prstGeom prst="rect">
            <a:avLst/>
          </a:prstGeom>
        </p:spPr>
        <p:txBody>
          <a:bodyPr>
            <a:normAutofit/>
          </a:bodyPr>
          <a:lstStyle>
            <a:lvl1pPr marL="285750" marR="0" indent="-285750" algn="l" defTabSz="457200" rtl="0" eaLnBrk="1" fontAlgn="auto" latinLnBrk="0" hangingPunct="1">
              <a:lnSpc>
                <a:spcPct val="100000"/>
              </a:lnSpc>
              <a:spcBef>
                <a:spcPct val="20000"/>
              </a:spcBef>
              <a:spcAft>
                <a:spcPts val="500"/>
              </a:spcAft>
              <a:buClrTx/>
              <a:buSzTx/>
              <a:buFont typeface="Arial"/>
              <a:buChar char="•"/>
              <a:tabLst/>
              <a:defRPr sz="22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Please reinforce the key takeaways by restating the learning outcomes or other key takeaways.</a:t>
            </a:r>
          </a:p>
          <a:p>
            <a:endParaRPr lang="en-US" dirty="0"/>
          </a:p>
        </p:txBody>
      </p:sp>
      <p:sp>
        <p:nvSpPr>
          <p:cNvPr id="5" name="Slide Number Placeholder 5">
            <a:extLst>
              <a:ext uri="{FF2B5EF4-FFF2-40B4-BE49-F238E27FC236}">
                <a16:creationId xmlns:a16="http://schemas.microsoft.com/office/drawing/2014/main" id="{0B3ED32C-06B7-2DFF-D06D-C08310AC027C}"/>
              </a:ext>
            </a:extLst>
          </p:cNvPr>
          <p:cNvSpPr>
            <a:spLocks noGrp="1"/>
          </p:cNvSpPr>
          <p:nvPr>
            <p:ph type="sldNum" sz="quarter" idx="4"/>
          </p:nvPr>
        </p:nvSpPr>
        <p:spPr>
          <a:xfrm>
            <a:off x="685800" y="4632721"/>
            <a:ext cx="838200" cy="510778"/>
          </a:xfrm>
          <a:prstGeom prst="rect">
            <a:avLst/>
          </a:prstGeom>
        </p:spPr>
        <p:txBody>
          <a:bodyPr anchor="ctr"/>
          <a:lstStyle>
            <a:lvl1pPr>
              <a:defRPr sz="1200">
                <a:solidFill>
                  <a:schemeClr val="bg1"/>
                </a:solidFill>
                <a:latin typeface="Arial" charset="0"/>
                <a:ea typeface="Arial" charset="0"/>
                <a:cs typeface="Arial" charset="0"/>
              </a:defRPr>
            </a:lvl1pPr>
          </a:lstStyle>
          <a:p>
            <a:fld id="{4761441D-53AD-2F47-B24B-139DA6A38476}" type="slidenum">
              <a:rPr lang="en-US" smtClean="0"/>
              <a:pPr/>
              <a:t>‹#›</a:t>
            </a:fld>
            <a:endParaRPr lang="en-US" dirty="0"/>
          </a:p>
        </p:txBody>
      </p:sp>
    </p:spTree>
    <p:extLst>
      <p:ext uri="{BB962C8B-B14F-4D97-AF65-F5344CB8AC3E}">
        <p14:creationId xmlns:p14="http://schemas.microsoft.com/office/powerpoint/2010/main" val="2737384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7" name="Content Placeholder 3"/>
          <p:cNvSpPr>
            <a:spLocks noGrp="1"/>
          </p:cNvSpPr>
          <p:nvPr>
            <p:ph sz="half" idx="2" hasCustomPrompt="1"/>
          </p:nvPr>
        </p:nvSpPr>
        <p:spPr>
          <a:xfrm>
            <a:off x="685800" y="1099838"/>
            <a:ext cx="3797300" cy="3464478"/>
          </a:xfrm>
          <a:prstGeom prst="rect">
            <a:avLst/>
          </a:prstGeom>
        </p:spPr>
        <p:txBody>
          <a:bodyPr>
            <a:noAutofit/>
          </a:bodyPr>
          <a:lstStyle>
            <a:lvl1pPr marL="0" indent="0">
              <a:lnSpc>
                <a:spcPct val="120000"/>
              </a:lnSpc>
              <a:spcAft>
                <a:spcPts val="500"/>
              </a:spcAft>
              <a:buNone/>
              <a:defRPr sz="2000">
                <a:latin typeface="Arial"/>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dirty="0"/>
              <a:t>Click to add text</a:t>
            </a:r>
          </a:p>
        </p:txBody>
      </p:sp>
      <p:sp>
        <p:nvSpPr>
          <p:cNvPr id="8" name="Content Placeholder 5"/>
          <p:cNvSpPr>
            <a:spLocks noGrp="1"/>
          </p:cNvSpPr>
          <p:nvPr>
            <p:ph sz="quarter" idx="4" hasCustomPrompt="1"/>
          </p:nvPr>
        </p:nvSpPr>
        <p:spPr>
          <a:xfrm>
            <a:off x="4660901" y="1099838"/>
            <a:ext cx="3797300" cy="3464478"/>
          </a:xfrm>
          <a:prstGeom prst="rect">
            <a:avLst/>
          </a:prstGeom>
        </p:spPr>
        <p:txBody>
          <a:bodyPr>
            <a:noAutofit/>
          </a:bodyPr>
          <a:lstStyle>
            <a:lvl1pPr marL="0" indent="0">
              <a:lnSpc>
                <a:spcPct val="120000"/>
              </a:lnSpc>
              <a:spcAft>
                <a:spcPts val="500"/>
              </a:spcAft>
              <a:buNone/>
              <a:defRPr sz="2000">
                <a:latin typeface="Arial"/>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dirty="0"/>
              <a:t>Click to add text</a:t>
            </a:r>
          </a:p>
        </p:txBody>
      </p:sp>
      <p:sp>
        <p:nvSpPr>
          <p:cNvPr id="5" name="Title 1">
            <a:extLst>
              <a:ext uri="{FF2B5EF4-FFF2-40B4-BE49-F238E27FC236}">
                <a16:creationId xmlns:a16="http://schemas.microsoft.com/office/drawing/2014/main" id="{CF62BC54-254C-88A8-C90A-F9F3BE46FDCD}"/>
              </a:ext>
            </a:extLst>
          </p:cNvPr>
          <p:cNvSpPr>
            <a:spLocks noGrp="1"/>
          </p:cNvSpPr>
          <p:nvPr>
            <p:ph type="ctrTitle" hasCustomPrompt="1"/>
          </p:nvPr>
        </p:nvSpPr>
        <p:spPr>
          <a:xfrm>
            <a:off x="685800" y="276225"/>
            <a:ext cx="7772400" cy="740485"/>
          </a:xfrm>
          <a:prstGeom prst="rect">
            <a:avLst/>
          </a:prstGeom>
        </p:spPr>
        <p:txBody>
          <a:bodyPr anchor="b">
            <a:noAutofit/>
          </a:bodyPr>
          <a:lstStyle>
            <a:lvl1pPr algn="l">
              <a:defRPr sz="2400" b="1">
                <a:solidFill>
                  <a:schemeClr val="tx2"/>
                </a:solidFill>
                <a:latin typeface="Arial" panose="020B0604020202020204" pitchFamily="34" charset="0"/>
                <a:cs typeface="Arial" panose="020B0604020202020204" pitchFamily="34" charset="0"/>
              </a:defRPr>
            </a:lvl1pPr>
          </a:lstStyle>
          <a:p>
            <a:r>
              <a:rPr lang="en-US" dirty="0"/>
              <a:t>Click to Add Header Text</a:t>
            </a:r>
          </a:p>
        </p:txBody>
      </p:sp>
    </p:spTree>
    <p:extLst>
      <p:ext uri="{BB962C8B-B14F-4D97-AF65-F5344CB8AC3E}">
        <p14:creationId xmlns:p14="http://schemas.microsoft.com/office/powerpoint/2010/main" val="1917798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Image Area">
    <p:spTree>
      <p:nvGrpSpPr>
        <p:cNvPr id="1" name=""/>
        <p:cNvGrpSpPr/>
        <p:nvPr/>
      </p:nvGrpSpPr>
      <p:grpSpPr>
        <a:xfrm>
          <a:off x="0" y="0"/>
          <a:ext cx="0" cy="0"/>
          <a:chOff x="0" y="0"/>
          <a:chExt cx="0" cy="0"/>
        </a:xfrm>
      </p:grpSpPr>
      <p:sp>
        <p:nvSpPr>
          <p:cNvPr id="7" name="Content Placeholder 3"/>
          <p:cNvSpPr>
            <a:spLocks noGrp="1"/>
          </p:cNvSpPr>
          <p:nvPr>
            <p:ph sz="half" idx="2" hasCustomPrompt="1"/>
          </p:nvPr>
        </p:nvSpPr>
        <p:spPr>
          <a:xfrm>
            <a:off x="685800" y="1099838"/>
            <a:ext cx="3797300" cy="3464478"/>
          </a:xfrm>
          <a:prstGeom prst="rect">
            <a:avLst/>
          </a:prstGeom>
        </p:spPr>
        <p:txBody>
          <a:bodyPr>
            <a:noAutofit/>
          </a:bodyPr>
          <a:lstStyle>
            <a:lvl1pPr marL="0" indent="0">
              <a:lnSpc>
                <a:spcPct val="120000"/>
              </a:lnSpc>
              <a:spcAft>
                <a:spcPts val="500"/>
              </a:spcAft>
              <a:buNone/>
              <a:defRPr sz="2000">
                <a:latin typeface="Arial"/>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dirty="0"/>
              <a:t>Click to add text</a:t>
            </a:r>
          </a:p>
        </p:txBody>
      </p:sp>
      <p:sp>
        <p:nvSpPr>
          <p:cNvPr id="8" name="Content Placeholder 5"/>
          <p:cNvSpPr>
            <a:spLocks noGrp="1"/>
          </p:cNvSpPr>
          <p:nvPr>
            <p:ph sz="quarter" idx="4" hasCustomPrompt="1"/>
          </p:nvPr>
        </p:nvSpPr>
        <p:spPr>
          <a:xfrm>
            <a:off x="4660901" y="1099838"/>
            <a:ext cx="3797300" cy="3464478"/>
          </a:xfrm>
          <a:prstGeom prst="rect">
            <a:avLst/>
          </a:prstGeom>
          <a:solidFill>
            <a:schemeClr val="bg2"/>
          </a:solidFill>
        </p:spPr>
        <p:txBody>
          <a:bodyPr>
            <a:noAutofit/>
          </a:bodyPr>
          <a:lstStyle>
            <a:lvl1pPr marL="0" indent="0">
              <a:lnSpc>
                <a:spcPct val="120000"/>
              </a:lnSpc>
              <a:spcAft>
                <a:spcPts val="500"/>
              </a:spcAft>
              <a:buNone/>
              <a:defRPr sz="2000">
                <a:latin typeface="Arial"/>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dirty="0"/>
              <a:t>Click to add image</a:t>
            </a:r>
          </a:p>
        </p:txBody>
      </p:sp>
      <p:sp>
        <p:nvSpPr>
          <p:cNvPr id="5" name="Title 1">
            <a:extLst>
              <a:ext uri="{FF2B5EF4-FFF2-40B4-BE49-F238E27FC236}">
                <a16:creationId xmlns:a16="http://schemas.microsoft.com/office/drawing/2014/main" id="{9BA4730F-4124-F5D4-FCB2-B4F038D61550}"/>
              </a:ext>
            </a:extLst>
          </p:cNvPr>
          <p:cNvSpPr>
            <a:spLocks noGrp="1"/>
          </p:cNvSpPr>
          <p:nvPr>
            <p:ph type="ctrTitle" hasCustomPrompt="1"/>
          </p:nvPr>
        </p:nvSpPr>
        <p:spPr>
          <a:xfrm>
            <a:off x="685800" y="276225"/>
            <a:ext cx="7772400" cy="740485"/>
          </a:xfrm>
          <a:prstGeom prst="rect">
            <a:avLst/>
          </a:prstGeom>
        </p:spPr>
        <p:txBody>
          <a:bodyPr anchor="b">
            <a:noAutofit/>
          </a:bodyPr>
          <a:lstStyle>
            <a:lvl1pPr algn="l">
              <a:defRPr sz="2400" b="1">
                <a:solidFill>
                  <a:schemeClr val="tx2"/>
                </a:solidFill>
                <a:latin typeface="Arial" panose="020B0604020202020204" pitchFamily="34" charset="0"/>
                <a:cs typeface="Arial" panose="020B0604020202020204" pitchFamily="34" charset="0"/>
              </a:defRPr>
            </a:lvl1pPr>
          </a:lstStyle>
          <a:p>
            <a:r>
              <a:rPr lang="en-US" dirty="0"/>
              <a:t>Click to Add Header Text</a:t>
            </a:r>
          </a:p>
        </p:txBody>
      </p:sp>
    </p:spTree>
    <p:extLst>
      <p:ext uri="{BB962C8B-B14F-4D97-AF65-F5344CB8AC3E}">
        <p14:creationId xmlns:p14="http://schemas.microsoft.com/office/powerpoint/2010/main" val="3992959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44D2CC4E-4989-62BE-C734-516280745821}"/>
              </a:ext>
            </a:extLst>
          </p:cNvPr>
          <p:cNvSpPr>
            <a:spLocks noGrp="1"/>
          </p:cNvSpPr>
          <p:nvPr>
            <p:ph sz="half" idx="2" hasCustomPrompt="1"/>
          </p:nvPr>
        </p:nvSpPr>
        <p:spPr>
          <a:xfrm>
            <a:off x="685800" y="1099838"/>
            <a:ext cx="7772400" cy="3456794"/>
          </a:xfrm>
          <a:prstGeom prst="rect">
            <a:avLst/>
          </a:prstGeom>
        </p:spPr>
        <p:txBody>
          <a:bodyPr>
            <a:normAutofit/>
          </a:bodyPr>
          <a:lstStyle>
            <a:lvl1pPr marL="0" marR="0" indent="0" algn="l" defTabSz="457200" rtl="0" eaLnBrk="1" fontAlgn="auto" latinLnBrk="0" hangingPunct="1">
              <a:lnSpc>
                <a:spcPct val="120000"/>
              </a:lnSpc>
              <a:spcBef>
                <a:spcPct val="20000"/>
              </a:spcBef>
              <a:spcAft>
                <a:spcPts val="500"/>
              </a:spcAft>
              <a:buClrTx/>
              <a:buSzTx/>
              <a:buFont typeface="Arial"/>
              <a:buNone/>
              <a:tabLst/>
              <a:defRPr sz="2000">
                <a:latin typeface="Arial"/>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dirty="0"/>
              <a:t>Click to add text</a:t>
            </a:r>
          </a:p>
          <a:p>
            <a:endParaRPr lang="en-US" dirty="0"/>
          </a:p>
        </p:txBody>
      </p:sp>
      <p:sp>
        <p:nvSpPr>
          <p:cNvPr id="7" name="Title 1">
            <a:extLst>
              <a:ext uri="{FF2B5EF4-FFF2-40B4-BE49-F238E27FC236}">
                <a16:creationId xmlns:a16="http://schemas.microsoft.com/office/drawing/2014/main" id="{F5A77A9E-26AF-FCC2-54F7-93CCE1C4E043}"/>
              </a:ext>
            </a:extLst>
          </p:cNvPr>
          <p:cNvSpPr>
            <a:spLocks noGrp="1"/>
          </p:cNvSpPr>
          <p:nvPr>
            <p:ph type="ctrTitle" hasCustomPrompt="1"/>
          </p:nvPr>
        </p:nvSpPr>
        <p:spPr>
          <a:xfrm>
            <a:off x="685800" y="276225"/>
            <a:ext cx="7772400" cy="740485"/>
          </a:xfrm>
          <a:prstGeom prst="rect">
            <a:avLst/>
          </a:prstGeom>
        </p:spPr>
        <p:txBody>
          <a:bodyPr anchor="b">
            <a:noAutofit/>
          </a:bodyPr>
          <a:lstStyle>
            <a:lvl1pPr algn="l">
              <a:defRPr sz="2400" b="1">
                <a:solidFill>
                  <a:schemeClr val="tx2"/>
                </a:solidFill>
                <a:latin typeface="Arial" panose="020B0604020202020204" pitchFamily="34" charset="0"/>
                <a:cs typeface="Arial" panose="020B0604020202020204" pitchFamily="34" charset="0"/>
              </a:defRPr>
            </a:lvl1pPr>
          </a:lstStyle>
          <a:p>
            <a:r>
              <a:rPr lang="en-US" dirty="0"/>
              <a:t>Click to Add Header Text</a:t>
            </a:r>
          </a:p>
        </p:txBody>
      </p:sp>
    </p:spTree>
    <p:extLst>
      <p:ext uri="{BB962C8B-B14F-4D97-AF65-F5344CB8AC3E}">
        <p14:creationId xmlns:p14="http://schemas.microsoft.com/office/powerpoint/2010/main" val="2107362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F91F9C58-BFD0-A914-6CE5-807E912BF82D}"/>
              </a:ext>
            </a:extLst>
          </p:cNvPr>
          <p:cNvSpPr>
            <a:spLocks noGrp="1"/>
          </p:cNvSpPr>
          <p:nvPr>
            <p:ph sz="half" idx="2" hasCustomPrompt="1"/>
          </p:nvPr>
        </p:nvSpPr>
        <p:spPr>
          <a:xfrm>
            <a:off x="685800" y="1099838"/>
            <a:ext cx="7772400" cy="3472161"/>
          </a:xfrm>
          <a:prstGeom prst="rect">
            <a:avLst/>
          </a:prstGeom>
          <a:solidFill>
            <a:schemeClr val="bg2"/>
          </a:solidFill>
        </p:spPr>
        <p:txBody>
          <a:bodyPr>
            <a:normAutofit/>
          </a:bodyPr>
          <a:lstStyle>
            <a:lvl1pPr marL="0" marR="0" indent="0" algn="l" defTabSz="457200" rtl="0" eaLnBrk="1" fontAlgn="auto" latinLnBrk="0" hangingPunct="1">
              <a:lnSpc>
                <a:spcPct val="120000"/>
              </a:lnSpc>
              <a:spcBef>
                <a:spcPct val="20000"/>
              </a:spcBef>
              <a:spcAft>
                <a:spcPts val="500"/>
              </a:spcAft>
              <a:buClrTx/>
              <a:buSzTx/>
              <a:buFont typeface="Arial"/>
              <a:buNone/>
              <a:tabLst/>
              <a:defRPr sz="2000">
                <a:latin typeface="Arial"/>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dirty="0"/>
              <a:t>Click to add image</a:t>
            </a:r>
          </a:p>
        </p:txBody>
      </p:sp>
      <p:sp>
        <p:nvSpPr>
          <p:cNvPr id="5" name="Title 1">
            <a:extLst>
              <a:ext uri="{FF2B5EF4-FFF2-40B4-BE49-F238E27FC236}">
                <a16:creationId xmlns:a16="http://schemas.microsoft.com/office/drawing/2014/main" id="{C93767C3-5BD1-B3B7-26DD-821431E73BC1}"/>
              </a:ext>
            </a:extLst>
          </p:cNvPr>
          <p:cNvSpPr>
            <a:spLocks noGrp="1"/>
          </p:cNvSpPr>
          <p:nvPr>
            <p:ph type="ctrTitle" hasCustomPrompt="1"/>
          </p:nvPr>
        </p:nvSpPr>
        <p:spPr>
          <a:xfrm>
            <a:off x="685800" y="276225"/>
            <a:ext cx="7772400" cy="740485"/>
          </a:xfrm>
          <a:prstGeom prst="rect">
            <a:avLst/>
          </a:prstGeom>
        </p:spPr>
        <p:txBody>
          <a:bodyPr anchor="b">
            <a:noAutofit/>
          </a:bodyPr>
          <a:lstStyle>
            <a:lvl1pPr algn="l">
              <a:defRPr sz="2400" b="1">
                <a:solidFill>
                  <a:schemeClr val="tx2"/>
                </a:solidFill>
                <a:latin typeface="Arial" panose="020B0604020202020204" pitchFamily="34" charset="0"/>
                <a:cs typeface="Arial" panose="020B0604020202020204" pitchFamily="34" charset="0"/>
              </a:defRPr>
            </a:lvl1pPr>
          </a:lstStyle>
          <a:p>
            <a:r>
              <a:rPr lang="en-US" dirty="0"/>
              <a:t>Click to Add Header Text</a:t>
            </a:r>
          </a:p>
        </p:txBody>
      </p:sp>
    </p:spTree>
    <p:extLst>
      <p:ext uri="{BB962C8B-B14F-4D97-AF65-F5344CB8AC3E}">
        <p14:creationId xmlns:p14="http://schemas.microsoft.com/office/powerpoint/2010/main" val="203057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7" name="Content Placeholder 3"/>
          <p:cNvSpPr>
            <a:spLocks noGrp="1"/>
          </p:cNvSpPr>
          <p:nvPr>
            <p:ph sz="half" idx="2" hasCustomPrompt="1"/>
          </p:nvPr>
        </p:nvSpPr>
        <p:spPr>
          <a:xfrm>
            <a:off x="685800" y="1099838"/>
            <a:ext cx="3797300" cy="3464478"/>
          </a:xfrm>
          <a:prstGeom prst="rect">
            <a:avLst/>
          </a:prstGeom>
        </p:spPr>
        <p:txBody>
          <a:bodyPr>
            <a:noAutofit/>
          </a:bodyPr>
          <a:lstStyle>
            <a:lvl1pPr marL="0" indent="0">
              <a:lnSpc>
                <a:spcPct val="120000"/>
              </a:lnSpc>
              <a:spcAft>
                <a:spcPts val="500"/>
              </a:spcAft>
              <a:buNone/>
              <a:defRPr sz="2000">
                <a:latin typeface="Arial"/>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dirty="0"/>
              <a:t>Click to add text</a:t>
            </a:r>
          </a:p>
        </p:txBody>
      </p:sp>
      <p:sp>
        <p:nvSpPr>
          <p:cNvPr id="8" name="Content Placeholder 5"/>
          <p:cNvSpPr>
            <a:spLocks noGrp="1"/>
          </p:cNvSpPr>
          <p:nvPr>
            <p:ph sz="quarter" idx="4" hasCustomPrompt="1"/>
          </p:nvPr>
        </p:nvSpPr>
        <p:spPr>
          <a:xfrm>
            <a:off x="4660901" y="1099838"/>
            <a:ext cx="3797300" cy="3464478"/>
          </a:xfrm>
          <a:prstGeom prst="rect">
            <a:avLst/>
          </a:prstGeom>
        </p:spPr>
        <p:txBody>
          <a:bodyPr>
            <a:noAutofit/>
          </a:bodyPr>
          <a:lstStyle>
            <a:lvl1pPr marL="0" indent="0">
              <a:lnSpc>
                <a:spcPct val="120000"/>
              </a:lnSpc>
              <a:spcAft>
                <a:spcPts val="500"/>
              </a:spcAft>
              <a:buNone/>
              <a:defRPr sz="2000">
                <a:latin typeface="Arial"/>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dirty="0"/>
              <a:t>Click to add text</a:t>
            </a:r>
          </a:p>
        </p:txBody>
      </p:sp>
      <p:sp>
        <p:nvSpPr>
          <p:cNvPr id="5" name="Title 1">
            <a:extLst>
              <a:ext uri="{FF2B5EF4-FFF2-40B4-BE49-F238E27FC236}">
                <a16:creationId xmlns:a16="http://schemas.microsoft.com/office/drawing/2014/main" id="{CF62BC54-254C-88A8-C90A-F9F3BE46FDCD}"/>
              </a:ext>
            </a:extLst>
          </p:cNvPr>
          <p:cNvSpPr>
            <a:spLocks noGrp="1"/>
          </p:cNvSpPr>
          <p:nvPr>
            <p:ph type="ctrTitle" hasCustomPrompt="1"/>
          </p:nvPr>
        </p:nvSpPr>
        <p:spPr>
          <a:xfrm>
            <a:off x="685800" y="276225"/>
            <a:ext cx="7772400" cy="740485"/>
          </a:xfrm>
          <a:prstGeom prst="rect">
            <a:avLst/>
          </a:prstGeom>
        </p:spPr>
        <p:txBody>
          <a:bodyPr anchor="b">
            <a:noAutofit/>
          </a:bodyPr>
          <a:lstStyle>
            <a:lvl1pPr algn="l">
              <a:defRPr sz="2400" b="1">
                <a:solidFill>
                  <a:schemeClr val="tx2"/>
                </a:solidFill>
                <a:latin typeface="Arial" panose="020B0604020202020204" pitchFamily="34" charset="0"/>
                <a:cs typeface="Arial" panose="020B0604020202020204" pitchFamily="34" charset="0"/>
              </a:defRPr>
            </a:lvl1pPr>
          </a:lstStyle>
          <a:p>
            <a:r>
              <a:rPr lang="en-US" dirty="0"/>
              <a:t>Click to Add Header Text</a:t>
            </a:r>
          </a:p>
        </p:txBody>
      </p:sp>
    </p:spTree>
    <p:extLst>
      <p:ext uri="{BB962C8B-B14F-4D97-AF65-F5344CB8AC3E}">
        <p14:creationId xmlns:p14="http://schemas.microsoft.com/office/powerpoint/2010/main" val="419674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Image Area">
    <p:spTree>
      <p:nvGrpSpPr>
        <p:cNvPr id="1" name=""/>
        <p:cNvGrpSpPr/>
        <p:nvPr/>
      </p:nvGrpSpPr>
      <p:grpSpPr>
        <a:xfrm>
          <a:off x="0" y="0"/>
          <a:ext cx="0" cy="0"/>
          <a:chOff x="0" y="0"/>
          <a:chExt cx="0" cy="0"/>
        </a:xfrm>
      </p:grpSpPr>
      <p:sp>
        <p:nvSpPr>
          <p:cNvPr id="7" name="Content Placeholder 3"/>
          <p:cNvSpPr>
            <a:spLocks noGrp="1"/>
          </p:cNvSpPr>
          <p:nvPr>
            <p:ph sz="half" idx="2" hasCustomPrompt="1"/>
          </p:nvPr>
        </p:nvSpPr>
        <p:spPr>
          <a:xfrm>
            <a:off x="685800" y="1099838"/>
            <a:ext cx="3797300" cy="3464478"/>
          </a:xfrm>
          <a:prstGeom prst="rect">
            <a:avLst/>
          </a:prstGeom>
        </p:spPr>
        <p:txBody>
          <a:bodyPr>
            <a:noAutofit/>
          </a:bodyPr>
          <a:lstStyle>
            <a:lvl1pPr marL="0" indent="0">
              <a:lnSpc>
                <a:spcPct val="120000"/>
              </a:lnSpc>
              <a:spcAft>
                <a:spcPts val="500"/>
              </a:spcAft>
              <a:buNone/>
              <a:defRPr sz="2000">
                <a:latin typeface="Arial"/>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dirty="0"/>
              <a:t>Click to add text</a:t>
            </a:r>
          </a:p>
        </p:txBody>
      </p:sp>
      <p:sp>
        <p:nvSpPr>
          <p:cNvPr id="8" name="Content Placeholder 5"/>
          <p:cNvSpPr>
            <a:spLocks noGrp="1"/>
          </p:cNvSpPr>
          <p:nvPr>
            <p:ph sz="quarter" idx="4" hasCustomPrompt="1"/>
          </p:nvPr>
        </p:nvSpPr>
        <p:spPr>
          <a:xfrm>
            <a:off x="4660901" y="1099838"/>
            <a:ext cx="3797300" cy="3464478"/>
          </a:xfrm>
          <a:prstGeom prst="rect">
            <a:avLst/>
          </a:prstGeom>
          <a:solidFill>
            <a:schemeClr val="bg2"/>
          </a:solidFill>
        </p:spPr>
        <p:txBody>
          <a:bodyPr>
            <a:noAutofit/>
          </a:bodyPr>
          <a:lstStyle>
            <a:lvl1pPr marL="0" indent="0">
              <a:lnSpc>
                <a:spcPct val="120000"/>
              </a:lnSpc>
              <a:spcAft>
                <a:spcPts val="500"/>
              </a:spcAft>
              <a:buNone/>
              <a:defRPr sz="2000">
                <a:latin typeface="Arial"/>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dirty="0"/>
              <a:t>Click to add image</a:t>
            </a:r>
          </a:p>
        </p:txBody>
      </p:sp>
      <p:sp>
        <p:nvSpPr>
          <p:cNvPr id="5" name="Title 1">
            <a:extLst>
              <a:ext uri="{FF2B5EF4-FFF2-40B4-BE49-F238E27FC236}">
                <a16:creationId xmlns:a16="http://schemas.microsoft.com/office/drawing/2014/main" id="{9BA4730F-4124-F5D4-FCB2-B4F038D61550}"/>
              </a:ext>
            </a:extLst>
          </p:cNvPr>
          <p:cNvSpPr>
            <a:spLocks noGrp="1"/>
          </p:cNvSpPr>
          <p:nvPr>
            <p:ph type="ctrTitle" hasCustomPrompt="1"/>
          </p:nvPr>
        </p:nvSpPr>
        <p:spPr>
          <a:xfrm>
            <a:off x="685800" y="276225"/>
            <a:ext cx="7772400" cy="740485"/>
          </a:xfrm>
          <a:prstGeom prst="rect">
            <a:avLst/>
          </a:prstGeom>
        </p:spPr>
        <p:txBody>
          <a:bodyPr anchor="b">
            <a:noAutofit/>
          </a:bodyPr>
          <a:lstStyle>
            <a:lvl1pPr algn="l">
              <a:defRPr sz="2400" b="1">
                <a:solidFill>
                  <a:schemeClr val="tx2"/>
                </a:solidFill>
                <a:latin typeface="Arial" panose="020B0604020202020204" pitchFamily="34" charset="0"/>
                <a:cs typeface="Arial" panose="020B0604020202020204" pitchFamily="34" charset="0"/>
              </a:defRPr>
            </a:lvl1pPr>
          </a:lstStyle>
          <a:p>
            <a:r>
              <a:rPr lang="en-US" dirty="0"/>
              <a:t>Click to Add Header Text</a:t>
            </a:r>
          </a:p>
        </p:txBody>
      </p:sp>
    </p:spTree>
    <p:extLst>
      <p:ext uri="{BB962C8B-B14F-4D97-AF65-F5344CB8AC3E}">
        <p14:creationId xmlns:p14="http://schemas.microsoft.com/office/powerpoint/2010/main" val="31536590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jp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8.jpg"/><Relationship Id="rId5" Type="http://schemas.openxmlformats.org/officeDocument/2006/relationships/theme" Target="../theme/theme4.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theme" Target="../theme/theme5.xml"/><Relationship Id="rId4"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6.xml"/><Relationship Id="rId5" Type="http://schemas.openxmlformats.org/officeDocument/2006/relationships/image" Target="../media/image4.emf"/><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0203" y="4292080"/>
            <a:ext cx="3009900" cy="304800"/>
          </a:xfrm>
          <a:prstGeom prst="rect">
            <a:avLst/>
          </a:prstGeom>
        </p:spPr>
      </p:pic>
      <p:pic>
        <p:nvPicPr>
          <p:cNvPr id="4" name="Picture 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105556" y="4292080"/>
            <a:ext cx="889000" cy="304800"/>
          </a:xfrm>
          <a:prstGeom prst="rect">
            <a:avLst/>
          </a:prstGeom>
        </p:spPr>
      </p:pic>
      <p:sp>
        <p:nvSpPr>
          <p:cNvPr id="5" name="TextBox 4"/>
          <p:cNvSpPr txBox="1"/>
          <p:nvPr userDrawn="1"/>
        </p:nvSpPr>
        <p:spPr>
          <a:xfrm>
            <a:off x="606295" y="4711282"/>
            <a:ext cx="3700460" cy="307777"/>
          </a:xfrm>
          <a:prstGeom prst="rect">
            <a:avLst/>
          </a:prstGeom>
          <a:noFill/>
        </p:spPr>
        <p:txBody>
          <a:bodyPr wrap="square" rtlCol="0" anchor="b" anchorCtr="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spc="0" dirty="0">
                <a:solidFill>
                  <a:schemeClr val="accent6">
                    <a:lumMod val="60000"/>
                    <a:lumOff val="40000"/>
                  </a:schemeClr>
                </a:solidFill>
                <a:latin typeface="Arial" panose="020B0604020202020204" pitchFamily="34" charset="0"/>
                <a:ea typeface="Univers 55 Roman" charset="0"/>
                <a:cs typeface="Arial" panose="020B0604020202020204" pitchFamily="34" charset="0"/>
              </a:rPr>
              <a:t>© 2024 | THE OPINIONS</a:t>
            </a:r>
            <a:r>
              <a:rPr lang="en-US" sz="700" spc="0" baseline="0" dirty="0">
                <a:solidFill>
                  <a:schemeClr val="accent6">
                    <a:lumMod val="60000"/>
                    <a:lumOff val="40000"/>
                  </a:schemeClr>
                </a:solidFill>
                <a:latin typeface="Arial" panose="020B0604020202020204" pitchFamily="34" charset="0"/>
                <a:ea typeface="Univers 55 Roman" charset="0"/>
                <a:cs typeface="Arial" panose="020B0604020202020204" pitchFamily="34" charset="0"/>
              </a:rPr>
              <a:t> EXPRESSED</a:t>
            </a:r>
            <a:r>
              <a:rPr lang="en-US" sz="700" spc="0" dirty="0">
                <a:solidFill>
                  <a:schemeClr val="accent6">
                    <a:lumMod val="60000"/>
                    <a:lumOff val="40000"/>
                  </a:schemeClr>
                </a:solidFill>
                <a:latin typeface="Arial" panose="020B0604020202020204" pitchFamily="34" charset="0"/>
                <a:ea typeface="Univers 55 Roman" charset="0"/>
                <a:cs typeface="Arial" panose="020B0604020202020204" pitchFamily="34" charset="0"/>
              </a:rPr>
              <a:t> ARE OF THE PRESENTER/S AND </a:t>
            </a:r>
            <a:br>
              <a:rPr lang="en-US" sz="700" spc="0" dirty="0">
                <a:solidFill>
                  <a:schemeClr val="accent6">
                    <a:lumMod val="60000"/>
                    <a:lumOff val="40000"/>
                  </a:schemeClr>
                </a:solidFill>
                <a:latin typeface="Arial" panose="020B0604020202020204" pitchFamily="34" charset="0"/>
                <a:ea typeface="Univers 55 Roman" charset="0"/>
                <a:cs typeface="Arial" panose="020B0604020202020204" pitchFamily="34" charset="0"/>
              </a:rPr>
            </a:br>
            <a:r>
              <a:rPr lang="en-US" sz="700" spc="0" dirty="0">
                <a:solidFill>
                  <a:schemeClr val="accent6">
                    <a:lumMod val="60000"/>
                    <a:lumOff val="40000"/>
                  </a:schemeClr>
                </a:solidFill>
                <a:latin typeface="Arial" panose="020B0604020202020204" pitchFamily="34" charset="0"/>
                <a:ea typeface="Univers 55 Roman" charset="0"/>
                <a:cs typeface="Arial" panose="020B0604020202020204" pitchFamily="34" charset="0"/>
              </a:rPr>
              <a:t>DO NOT NECESSARILY STATE OR REFLECT THE VIEWS</a:t>
            </a:r>
            <a:r>
              <a:rPr lang="en-US" sz="700" spc="0" baseline="0" dirty="0">
                <a:solidFill>
                  <a:schemeClr val="accent6">
                    <a:lumMod val="60000"/>
                    <a:lumOff val="40000"/>
                  </a:schemeClr>
                </a:solidFill>
                <a:latin typeface="Arial" panose="020B0604020202020204" pitchFamily="34" charset="0"/>
                <a:ea typeface="Univers 55 Roman" charset="0"/>
                <a:cs typeface="Arial" panose="020B0604020202020204" pitchFamily="34" charset="0"/>
              </a:rPr>
              <a:t> OF AONL OR AHA.</a:t>
            </a:r>
            <a:endParaRPr lang="en-US" sz="700" spc="0" dirty="0">
              <a:solidFill>
                <a:schemeClr val="accent6">
                  <a:lumMod val="60000"/>
                  <a:lumOff val="40000"/>
                </a:schemeClr>
              </a:solidFill>
              <a:latin typeface="Arial" panose="020B0604020202020204" pitchFamily="34" charset="0"/>
              <a:ea typeface="Univers 55 Roman" charset="0"/>
              <a:cs typeface="Arial" panose="020B0604020202020204" pitchFamily="34" charset="0"/>
            </a:endParaRPr>
          </a:p>
        </p:txBody>
      </p:sp>
      <p:pic>
        <p:nvPicPr>
          <p:cNvPr id="6" name="Picture 5" descr="A blue background with green and yellow notes&#10;&#10;Description automatically generated">
            <a:extLst>
              <a:ext uri="{FF2B5EF4-FFF2-40B4-BE49-F238E27FC236}">
                <a16:creationId xmlns:a16="http://schemas.microsoft.com/office/drawing/2014/main" id="{0E17213E-BFD9-0374-998E-EA9C77D76C3B}"/>
              </a:ext>
            </a:extLst>
          </p:cNvPr>
          <p:cNvPicPr>
            <a:picLocks noChangeAspect="1"/>
          </p:cNvPicPr>
          <p:nvPr userDrawn="1"/>
        </p:nvPicPr>
        <p:blipFill>
          <a:blip r:embed="rId5"/>
          <a:stretch>
            <a:fillRect/>
          </a:stretch>
        </p:blipFill>
        <p:spPr>
          <a:xfrm>
            <a:off x="0" y="0"/>
            <a:ext cx="9144000" cy="4114800"/>
          </a:xfrm>
          <a:prstGeom prst="rect">
            <a:avLst/>
          </a:prstGeom>
        </p:spPr>
      </p:pic>
      <p:pic>
        <p:nvPicPr>
          <p:cNvPr id="10" name="Picture 9">
            <a:extLst>
              <a:ext uri="{FF2B5EF4-FFF2-40B4-BE49-F238E27FC236}">
                <a16:creationId xmlns:a16="http://schemas.microsoft.com/office/drawing/2014/main" id="{A10FC1C9-70A4-4BCF-E826-AA9D778CA145}"/>
              </a:ext>
            </a:extLst>
          </p:cNvPr>
          <p:cNvPicPr>
            <a:picLocks noChangeAspect="1"/>
          </p:cNvPicPr>
          <p:nvPr userDrawn="1"/>
        </p:nvPicPr>
        <p:blipFill>
          <a:blip r:embed="rId6"/>
          <a:stretch>
            <a:fillRect/>
          </a:stretch>
        </p:blipFill>
        <p:spPr>
          <a:xfrm>
            <a:off x="6189318" y="2279536"/>
            <a:ext cx="2686550" cy="1668822"/>
          </a:xfrm>
          <a:prstGeom prst="rect">
            <a:avLst/>
          </a:prstGeom>
        </p:spPr>
      </p:pic>
    </p:spTree>
    <p:extLst>
      <p:ext uri="{BB962C8B-B14F-4D97-AF65-F5344CB8AC3E}">
        <p14:creationId xmlns:p14="http://schemas.microsoft.com/office/powerpoint/2010/main" val="1750126645"/>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457200" rtl="0" eaLnBrk="1" latinLnBrk="0" hangingPunct="1">
        <a:spcBef>
          <a:spcPct val="0"/>
        </a:spcBef>
        <a:buNone/>
        <a:defRPr sz="1800" b="1" i="0" kern="1200">
          <a:solidFill>
            <a:srgbClr val="EF4E22"/>
          </a:solidFill>
          <a:latin typeface="Arial"/>
          <a:ea typeface="+mj-ea"/>
          <a:cs typeface="Arial"/>
        </a:defRPr>
      </a:lvl1pPr>
    </p:titleStyle>
    <p:bodyStyle>
      <a:lvl1pPr marL="0" indent="0" algn="l" defTabSz="457200" rtl="0" eaLnBrk="1" latinLnBrk="0" hangingPunct="1">
        <a:spcBef>
          <a:spcPct val="20000"/>
        </a:spcBef>
        <a:buFont typeface="Arial"/>
        <a:buNone/>
        <a:defRPr sz="3200" b="1" i="0"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1686AF-8F96-CC19-3794-37225735CED4}"/>
              </a:ext>
            </a:extLst>
          </p:cNvPr>
          <p:cNvPicPr>
            <a:picLocks noChangeAspect="1"/>
          </p:cNvPicPr>
          <p:nvPr userDrawn="1"/>
        </p:nvPicPr>
        <p:blipFill>
          <a:blip r:embed="rId4"/>
          <a:src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5DE73989-0099-4047-9FCB-750E6CEBFECB}"/>
              </a:ext>
            </a:extLst>
          </p:cNvPr>
          <p:cNvSpPr txBox="1"/>
          <p:nvPr userDrawn="1"/>
        </p:nvSpPr>
        <p:spPr>
          <a:xfrm>
            <a:off x="4876800" y="5522259"/>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C4D1344E-7475-F5F6-4EF4-8A3803041BF2}"/>
              </a:ext>
            </a:extLst>
          </p:cNvPr>
          <p:cNvPicPr>
            <a:picLocks noChangeAspect="1"/>
          </p:cNvPicPr>
          <p:nvPr userDrawn="1"/>
        </p:nvPicPr>
        <p:blipFill>
          <a:blip r:embed="rId5"/>
          <a:stretch>
            <a:fillRect/>
          </a:stretch>
        </p:blipFill>
        <p:spPr>
          <a:xfrm>
            <a:off x="6179683" y="4199549"/>
            <a:ext cx="2682594" cy="630294"/>
          </a:xfrm>
          <a:prstGeom prst="rect">
            <a:avLst/>
          </a:prstGeom>
        </p:spPr>
      </p:pic>
      <p:sp>
        <p:nvSpPr>
          <p:cNvPr id="2" name="Slide Number Placeholder 5">
            <a:extLst>
              <a:ext uri="{FF2B5EF4-FFF2-40B4-BE49-F238E27FC236}">
                <a16:creationId xmlns:a16="http://schemas.microsoft.com/office/drawing/2014/main" id="{46FDAE8D-8175-446E-A269-D90E9FC8A9ED}"/>
              </a:ext>
            </a:extLst>
          </p:cNvPr>
          <p:cNvSpPr>
            <a:spLocks noGrp="1"/>
          </p:cNvSpPr>
          <p:nvPr>
            <p:ph type="sldNum" sz="quarter" idx="4"/>
          </p:nvPr>
        </p:nvSpPr>
        <p:spPr>
          <a:xfrm>
            <a:off x="685800" y="4632721"/>
            <a:ext cx="838200" cy="510778"/>
          </a:xfrm>
          <a:prstGeom prst="rect">
            <a:avLst/>
          </a:prstGeom>
        </p:spPr>
        <p:txBody>
          <a:bodyPr anchor="ctr"/>
          <a:lstStyle>
            <a:lvl1pPr>
              <a:defRPr sz="1200">
                <a:solidFill>
                  <a:schemeClr val="bg1"/>
                </a:solidFill>
                <a:latin typeface="Arial" charset="0"/>
                <a:ea typeface="Arial" charset="0"/>
                <a:cs typeface="Arial" charset="0"/>
              </a:defRPr>
            </a:lvl1pPr>
          </a:lstStyle>
          <a:p>
            <a:fld id="{4761441D-53AD-2F47-B24B-139DA6A38476}" type="slidenum">
              <a:rPr lang="en-US" smtClean="0"/>
              <a:pPr/>
              <a:t>‹#›</a:t>
            </a:fld>
            <a:endParaRPr lang="en-US" dirty="0"/>
          </a:p>
        </p:txBody>
      </p:sp>
    </p:spTree>
    <p:extLst>
      <p:ext uri="{BB962C8B-B14F-4D97-AF65-F5344CB8AC3E}">
        <p14:creationId xmlns:p14="http://schemas.microsoft.com/office/powerpoint/2010/main" val="1612288156"/>
      </p:ext>
    </p:extLst>
  </p:cSld>
  <p:clrMap bg1="lt1" tx1="dk1" bg2="lt2" tx2="dk2" accent1="accent1" accent2="accent2" accent3="accent3" accent4="accent4" accent5="accent5" accent6="accent6" hlink="hlink" folHlink="folHlink"/>
  <p:sldLayoutIdLst>
    <p:sldLayoutId id="2147483653" r:id="rId1"/>
    <p:sldLayoutId id="2147483684"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49186A3-E2AA-2506-3E8D-3CB2A08638BE}"/>
              </a:ext>
            </a:extLst>
          </p:cNvPr>
          <p:cNvPicPr>
            <a:picLocks noChangeAspect="1"/>
          </p:cNvPicPr>
          <p:nvPr userDrawn="1"/>
        </p:nvPicPr>
        <p:blipFill>
          <a:blip r:embed="rId6"/>
          <a:srcRect t="22070" b="22070"/>
          <a:stretch/>
        </p:blipFill>
        <p:spPr>
          <a:xfrm>
            <a:off x="0" y="4632721"/>
            <a:ext cx="9144000" cy="510779"/>
          </a:xfrm>
          <a:prstGeom prst="rect">
            <a:avLst/>
          </a:prstGeom>
        </p:spPr>
      </p:pic>
      <p:sp>
        <p:nvSpPr>
          <p:cNvPr id="3" name="TextBox 2">
            <a:extLst>
              <a:ext uri="{FF2B5EF4-FFF2-40B4-BE49-F238E27FC236}">
                <a16:creationId xmlns:a16="http://schemas.microsoft.com/office/drawing/2014/main" id="{7D204758-1EAB-E1AC-981B-BBB22C75FE3F}"/>
              </a:ext>
            </a:extLst>
          </p:cNvPr>
          <p:cNvSpPr txBox="1"/>
          <p:nvPr userDrawn="1"/>
        </p:nvSpPr>
        <p:spPr>
          <a:xfrm>
            <a:off x="5572149" y="4749610"/>
            <a:ext cx="3044024" cy="276999"/>
          </a:xfrm>
          <a:prstGeom prst="rect">
            <a:avLst/>
          </a:prstGeom>
          <a:noFill/>
        </p:spPr>
        <p:txBody>
          <a:bodyPr wrap="square" rtlCol="0" anchor="b"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spc="0" dirty="0">
                <a:solidFill>
                  <a:schemeClr val="bg1"/>
                </a:solidFill>
                <a:latin typeface="Arial" panose="020B0604020202020204" pitchFamily="34" charset="0"/>
                <a:cs typeface="Arial" panose="020B0604020202020204" pitchFamily="34" charset="0"/>
              </a:rPr>
              <a:t>#AONL2024</a:t>
            </a:r>
          </a:p>
        </p:txBody>
      </p:sp>
      <p:sp>
        <p:nvSpPr>
          <p:cNvPr id="2" name="Slide Number Placeholder 5">
            <a:extLst>
              <a:ext uri="{FF2B5EF4-FFF2-40B4-BE49-F238E27FC236}">
                <a16:creationId xmlns:a16="http://schemas.microsoft.com/office/drawing/2014/main" id="{2FE216E0-8E14-3FAF-897E-64CCF86609DE}"/>
              </a:ext>
            </a:extLst>
          </p:cNvPr>
          <p:cNvSpPr txBox="1">
            <a:spLocks/>
          </p:cNvSpPr>
          <p:nvPr userDrawn="1"/>
        </p:nvSpPr>
        <p:spPr>
          <a:xfrm>
            <a:off x="685800" y="4632721"/>
            <a:ext cx="838200" cy="510778"/>
          </a:xfrm>
          <a:prstGeom prst="rect">
            <a:avLst/>
          </a:prstGeom>
        </p:spPr>
        <p:txBody>
          <a:bodyPr anchor="ctr"/>
          <a:lstStyle>
            <a:defPPr>
              <a:defRPr lang="en-US"/>
            </a:defPPr>
            <a:lvl1pPr marL="0" algn="l" defTabSz="457200" rtl="0" eaLnBrk="1" latinLnBrk="0" hangingPunct="1">
              <a:defRPr sz="1200" kern="1200">
                <a:solidFill>
                  <a:schemeClr val="bg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761441D-53AD-2F47-B24B-139DA6A38476}" type="slidenum">
              <a:rPr lang="en-US" smtClean="0"/>
              <a:pPr/>
              <a:t>‹#›</a:t>
            </a:fld>
            <a:endParaRPr lang="en-US" dirty="0"/>
          </a:p>
        </p:txBody>
      </p:sp>
    </p:spTree>
    <p:extLst>
      <p:ext uri="{BB962C8B-B14F-4D97-AF65-F5344CB8AC3E}">
        <p14:creationId xmlns:p14="http://schemas.microsoft.com/office/powerpoint/2010/main" val="343275391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49186A3-E2AA-2506-3E8D-3CB2A08638BE}"/>
              </a:ext>
            </a:extLst>
          </p:cNvPr>
          <p:cNvPicPr>
            <a:picLocks noChangeAspect="1"/>
          </p:cNvPicPr>
          <p:nvPr userDrawn="1"/>
        </p:nvPicPr>
        <p:blipFill>
          <a:blip r:embed="rId6"/>
          <a:srcRect t="22070" b="22070"/>
          <a:stretch/>
        </p:blipFill>
        <p:spPr>
          <a:xfrm>
            <a:off x="0" y="4632721"/>
            <a:ext cx="9144000" cy="510779"/>
          </a:xfrm>
          <a:prstGeom prst="rect">
            <a:avLst/>
          </a:prstGeom>
        </p:spPr>
      </p:pic>
      <p:sp>
        <p:nvSpPr>
          <p:cNvPr id="3" name="TextBox 2">
            <a:extLst>
              <a:ext uri="{FF2B5EF4-FFF2-40B4-BE49-F238E27FC236}">
                <a16:creationId xmlns:a16="http://schemas.microsoft.com/office/drawing/2014/main" id="{7D204758-1EAB-E1AC-981B-BBB22C75FE3F}"/>
              </a:ext>
            </a:extLst>
          </p:cNvPr>
          <p:cNvSpPr txBox="1"/>
          <p:nvPr userDrawn="1"/>
        </p:nvSpPr>
        <p:spPr>
          <a:xfrm>
            <a:off x="5572149" y="4749610"/>
            <a:ext cx="3044024" cy="276999"/>
          </a:xfrm>
          <a:prstGeom prst="rect">
            <a:avLst/>
          </a:prstGeom>
          <a:noFill/>
        </p:spPr>
        <p:txBody>
          <a:bodyPr wrap="square" rtlCol="0" anchor="b"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spc="0" dirty="0">
                <a:solidFill>
                  <a:schemeClr val="bg1"/>
                </a:solidFill>
                <a:latin typeface="Arial" panose="020B0604020202020204" pitchFamily="34" charset="0"/>
                <a:cs typeface="Arial" panose="020B0604020202020204" pitchFamily="34" charset="0"/>
              </a:rPr>
              <a:t>#AONL2024</a:t>
            </a:r>
          </a:p>
        </p:txBody>
      </p:sp>
      <p:sp>
        <p:nvSpPr>
          <p:cNvPr id="2" name="Slide Number Placeholder 5">
            <a:extLst>
              <a:ext uri="{FF2B5EF4-FFF2-40B4-BE49-F238E27FC236}">
                <a16:creationId xmlns:a16="http://schemas.microsoft.com/office/drawing/2014/main" id="{2FE216E0-8E14-3FAF-897E-64CCF86609DE}"/>
              </a:ext>
            </a:extLst>
          </p:cNvPr>
          <p:cNvSpPr txBox="1">
            <a:spLocks/>
          </p:cNvSpPr>
          <p:nvPr userDrawn="1"/>
        </p:nvSpPr>
        <p:spPr>
          <a:xfrm>
            <a:off x="685800" y="4632721"/>
            <a:ext cx="838200" cy="510778"/>
          </a:xfrm>
          <a:prstGeom prst="rect">
            <a:avLst/>
          </a:prstGeom>
        </p:spPr>
        <p:txBody>
          <a:bodyPr anchor="ctr"/>
          <a:lstStyle>
            <a:defPPr>
              <a:defRPr lang="en-US"/>
            </a:defPPr>
            <a:lvl1pPr marL="0" algn="l" defTabSz="457200" rtl="0" eaLnBrk="1" latinLnBrk="0" hangingPunct="1">
              <a:defRPr sz="1200" kern="1200">
                <a:solidFill>
                  <a:schemeClr val="bg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761441D-53AD-2F47-B24B-139DA6A38476}" type="slidenum">
              <a:rPr lang="en-US" smtClean="0"/>
              <a:pPr/>
              <a:t>‹#›</a:t>
            </a:fld>
            <a:endParaRPr lang="en-US" dirty="0"/>
          </a:p>
        </p:txBody>
      </p:sp>
    </p:spTree>
    <p:extLst>
      <p:ext uri="{BB962C8B-B14F-4D97-AF65-F5344CB8AC3E}">
        <p14:creationId xmlns:p14="http://schemas.microsoft.com/office/powerpoint/2010/main" val="3562244724"/>
      </p:ext>
    </p:extLst>
  </p:cSld>
  <p:clrMap bg1="lt1" tx1="dk1" bg2="lt2" tx2="dk2" accent1="accent1" accent2="accent2" accent3="accent3" accent4="accent4" accent5="accent5" accent6="accent6" hlink="hlink" folHlink="folHlink"/>
  <p:sldLayoutIdLst>
    <p:sldLayoutId id="2147483658" r:id="rId1"/>
    <p:sldLayoutId id="2147483675" r:id="rId2"/>
    <p:sldLayoutId id="2147483659" r:id="rId3"/>
    <p:sldLayoutId id="2147483676"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07731E-7CA5-7C3C-4339-027E07CFC2D7}"/>
              </a:ext>
            </a:extLst>
          </p:cNvPr>
          <p:cNvPicPr>
            <a:picLocks noChangeAspect="1"/>
          </p:cNvPicPr>
          <p:nvPr userDrawn="1"/>
        </p:nvPicPr>
        <p:blipFill>
          <a:blip r:embed="rId6"/>
          <a:srcRect t="22070" b="22070"/>
          <a:stretch/>
        </p:blipFill>
        <p:spPr>
          <a:xfrm>
            <a:off x="0" y="4632721"/>
            <a:ext cx="9144000" cy="510779"/>
          </a:xfrm>
          <a:prstGeom prst="rect">
            <a:avLst/>
          </a:prstGeom>
        </p:spPr>
      </p:pic>
      <p:sp>
        <p:nvSpPr>
          <p:cNvPr id="3" name="TextBox 2">
            <a:extLst>
              <a:ext uri="{FF2B5EF4-FFF2-40B4-BE49-F238E27FC236}">
                <a16:creationId xmlns:a16="http://schemas.microsoft.com/office/drawing/2014/main" id="{1F24DD38-0575-CC8F-FB2D-AE9CF52A499D}"/>
              </a:ext>
            </a:extLst>
          </p:cNvPr>
          <p:cNvSpPr txBox="1"/>
          <p:nvPr userDrawn="1"/>
        </p:nvSpPr>
        <p:spPr>
          <a:xfrm>
            <a:off x="5572149" y="4749610"/>
            <a:ext cx="3044024" cy="276999"/>
          </a:xfrm>
          <a:prstGeom prst="rect">
            <a:avLst/>
          </a:prstGeom>
          <a:noFill/>
        </p:spPr>
        <p:txBody>
          <a:bodyPr wrap="square" rtlCol="0" anchor="b"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spc="0" dirty="0">
                <a:solidFill>
                  <a:schemeClr val="bg1"/>
                </a:solidFill>
                <a:latin typeface="Arial" panose="020B0604020202020204" pitchFamily="34" charset="0"/>
                <a:cs typeface="Arial" panose="020B0604020202020204" pitchFamily="34" charset="0"/>
              </a:rPr>
              <a:t>#AONL2024</a:t>
            </a:r>
          </a:p>
        </p:txBody>
      </p:sp>
      <p:sp>
        <p:nvSpPr>
          <p:cNvPr id="6" name="Slide Number Placeholder 5">
            <a:extLst>
              <a:ext uri="{FF2B5EF4-FFF2-40B4-BE49-F238E27FC236}">
                <a16:creationId xmlns:a16="http://schemas.microsoft.com/office/drawing/2014/main" id="{9F8BB6DE-6FCE-36E1-B742-441639CCBDDA}"/>
              </a:ext>
            </a:extLst>
          </p:cNvPr>
          <p:cNvSpPr txBox="1">
            <a:spLocks/>
          </p:cNvSpPr>
          <p:nvPr userDrawn="1"/>
        </p:nvSpPr>
        <p:spPr>
          <a:xfrm>
            <a:off x="685800" y="4632721"/>
            <a:ext cx="838200" cy="510778"/>
          </a:xfrm>
          <a:prstGeom prst="rect">
            <a:avLst/>
          </a:prstGeom>
        </p:spPr>
        <p:txBody>
          <a:bodyPr anchor="ctr"/>
          <a:lstStyle>
            <a:defPPr>
              <a:defRPr lang="en-US"/>
            </a:defPPr>
            <a:lvl1pPr marL="0" algn="l" defTabSz="457200" rtl="0" eaLnBrk="1" latinLnBrk="0" hangingPunct="1">
              <a:defRPr sz="1200" kern="1200">
                <a:solidFill>
                  <a:schemeClr val="bg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761441D-53AD-2F47-B24B-139DA6A38476}" type="slidenum">
              <a:rPr lang="en-US" smtClean="0"/>
              <a:pPr/>
              <a:t>‹#›</a:t>
            </a:fld>
            <a:endParaRPr lang="en-US" dirty="0"/>
          </a:p>
        </p:txBody>
      </p:sp>
    </p:spTree>
    <p:extLst>
      <p:ext uri="{BB962C8B-B14F-4D97-AF65-F5344CB8AC3E}">
        <p14:creationId xmlns:p14="http://schemas.microsoft.com/office/powerpoint/2010/main" val="3647795397"/>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62" r:id="rId3"/>
    <p:sldLayoutId id="2147483678"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3C9D11-B546-6546-B605-7AFC4B06DC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0203" y="4425894"/>
            <a:ext cx="3009900" cy="304800"/>
          </a:xfrm>
          <a:prstGeom prst="rect">
            <a:avLst/>
          </a:prstGeom>
        </p:spPr>
      </p:pic>
      <p:pic>
        <p:nvPicPr>
          <p:cNvPr id="4" name="Picture 3" descr="A blue background with green and yellow notes&#10;&#10;Description automatically generated">
            <a:extLst>
              <a:ext uri="{FF2B5EF4-FFF2-40B4-BE49-F238E27FC236}">
                <a16:creationId xmlns:a16="http://schemas.microsoft.com/office/drawing/2014/main" id="{74D9F59B-A929-372D-EEF7-348AE4C9BFAC}"/>
              </a:ext>
            </a:extLst>
          </p:cNvPr>
          <p:cNvPicPr>
            <a:picLocks noChangeAspect="1"/>
          </p:cNvPicPr>
          <p:nvPr userDrawn="1"/>
        </p:nvPicPr>
        <p:blipFill>
          <a:blip r:embed="rId4"/>
          <a:stretch>
            <a:fillRect/>
          </a:stretch>
        </p:blipFill>
        <p:spPr>
          <a:xfrm>
            <a:off x="0" y="0"/>
            <a:ext cx="9144000" cy="4114800"/>
          </a:xfrm>
          <a:prstGeom prst="rect">
            <a:avLst/>
          </a:prstGeom>
        </p:spPr>
      </p:pic>
      <p:pic>
        <p:nvPicPr>
          <p:cNvPr id="2" name="Picture 1">
            <a:extLst>
              <a:ext uri="{FF2B5EF4-FFF2-40B4-BE49-F238E27FC236}">
                <a16:creationId xmlns:a16="http://schemas.microsoft.com/office/drawing/2014/main" id="{DE3FAF5C-9967-89CA-4A4B-51805839EEA5}"/>
              </a:ext>
            </a:extLst>
          </p:cNvPr>
          <p:cNvPicPr>
            <a:picLocks noChangeAspect="1"/>
          </p:cNvPicPr>
          <p:nvPr userDrawn="1"/>
        </p:nvPicPr>
        <p:blipFill>
          <a:blip r:embed="rId5"/>
          <a:stretch>
            <a:fillRect/>
          </a:stretch>
        </p:blipFill>
        <p:spPr>
          <a:xfrm>
            <a:off x="6189318" y="2279536"/>
            <a:ext cx="2686550" cy="1668822"/>
          </a:xfrm>
          <a:prstGeom prst="rect">
            <a:avLst/>
          </a:prstGeom>
        </p:spPr>
      </p:pic>
    </p:spTree>
    <p:extLst>
      <p:ext uri="{BB962C8B-B14F-4D97-AF65-F5344CB8AC3E}">
        <p14:creationId xmlns:p14="http://schemas.microsoft.com/office/powerpoint/2010/main" val="2152511550"/>
      </p:ext>
    </p:extLst>
  </p:cSld>
  <p:clrMap bg1="lt1" tx1="dk1" bg2="lt2" tx2="dk2" accent1="accent1" accent2="accent2" accent3="accent3" accent4="accent4" accent5="accent5" accent6="accent6" hlink="hlink" folHlink="folHlink"/>
  <p:sldLayoutIdLst>
    <p:sldLayoutId id="2147483670"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ksproat@aha.org"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hyperlink" Target="mailto:ksproat@aha.org" TargetMode="External"/><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hyperlink" Target="mailto:bhancock@aha.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0F23022-3364-E748-94CC-03CBA02C9E72}"/>
              </a:ext>
            </a:extLst>
          </p:cNvPr>
          <p:cNvSpPr>
            <a:spLocks noGrp="1"/>
          </p:cNvSpPr>
          <p:nvPr>
            <p:ph type="subTitle" idx="1"/>
          </p:nvPr>
        </p:nvSpPr>
        <p:spPr>
          <a:xfrm>
            <a:off x="685800" y="558915"/>
            <a:ext cx="4864209" cy="1925370"/>
          </a:xfrm>
        </p:spPr>
        <p:txBody>
          <a:bodyPr/>
          <a:lstStyle/>
          <a:p>
            <a:pPr lvl="0"/>
            <a:r>
              <a:rPr lang="en-US" dirty="0"/>
              <a:t>AONL Ignite Research Speaker Orientation </a:t>
            </a:r>
          </a:p>
        </p:txBody>
      </p:sp>
      <p:sp>
        <p:nvSpPr>
          <p:cNvPr id="3" name="Title 2">
            <a:extLst>
              <a:ext uri="{FF2B5EF4-FFF2-40B4-BE49-F238E27FC236}">
                <a16:creationId xmlns:a16="http://schemas.microsoft.com/office/drawing/2014/main" id="{9807AEA2-54C2-BB45-8E08-7CF90439A81C}"/>
              </a:ext>
            </a:extLst>
          </p:cNvPr>
          <p:cNvSpPr>
            <a:spLocks noGrp="1"/>
          </p:cNvSpPr>
          <p:nvPr>
            <p:ph type="ctrTitle"/>
          </p:nvPr>
        </p:nvSpPr>
        <p:spPr>
          <a:xfrm>
            <a:off x="685801" y="2484285"/>
            <a:ext cx="4864208" cy="1445146"/>
          </a:xfrm>
        </p:spPr>
        <p:txBody>
          <a:bodyPr/>
          <a:lstStyle/>
          <a:p>
            <a:r>
              <a:rPr lang="en-US" dirty="0"/>
              <a:t>January 2024</a:t>
            </a:r>
          </a:p>
        </p:txBody>
      </p:sp>
    </p:spTree>
    <p:extLst>
      <p:ext uri="{BB962C8B-B14F-4D97-AF65-F5344CB8AC3E}">
        <p14:creationId xmlns:p14="http://schemas.microsoft.com/office/powerpoint/2010/main" val="3447769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B1DAF6-1911-C27E-FBE0-0AA7E846EEC9}"/>
              </a:ext>
            </a:extLst>
          </p:cNvPr>
          <p:cNvSpPr>
            <a:spLocks noGrp="1"/>
          </p:cNvSpPr>
          <p:nvPr>
            <p:ph type="ctrTitle"/>
          </p:nvPr>
        </p:nvSpPr>
        <p:spPr>
          <a:xfrm>
            <a:off x="685800" y="276225"/>
            <a:ext cx="7772400" cy="740485"/>
          </a:xfrm>
        </p:spPr>
        <p:txBody>
          <a:bodyPr anchor="b">
            <a:normAutofit/>
          </a:bodyPr>
          <a:lstStyle/>
          <a:p>
            <a:r>
              <a:rPr lang="en-US" dirty="0"/>
              <a:t>Wrap Up</a:t>
            </a:r>
          </a:p>
        </p:txBody>
      </p:sp>
      <p:graphicFrame>
        <p:nvGraphicFramePr>
          <p:cNvPr id="6" name="Content Placeholder 1">
            <a:extLst>
              <a:ext uri="{FF2B5EF4-FFF2-40B4-BE49-F238E27FC236}">
                <a16:creationId xmlns:a16="http://schemas.microsoft.com/office/drawing/2014/main" id="{85F00DCD-4F47-DEEC-D621-1B27C4FF3CAA}"/>
              </a:ext>
            </a:extLst>
          </p:cNvPr>
          <p:cNvGraphicFramePr>
            <a:graphicFrameLocks noGrp="1"/>
          </p:cNvGraphicFramePr>
          <p:nvPr>
            <p:ph sz="half" idx="2"/>
            <p:extLst>
              <p:ext uri="{D42A27DB-BD31-4B8C-83A1-F6EECF244321}">
                <p14:modId xmlns:p14="http://schemas.microsoft.com/office/powerpoint/2010/main" val="2615951674"/>
              </p:ext>
            </p:extLst>
          </p:nvPr>
        </p:nvGraphicFramePr>
        <p:xfrm>
          <a:off x="685800" y="1099838"/>
          <a:ext cx="7772400" cy="3456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3540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465B69-656D-42D5-17CD-743656B0B2CF}"/>
              </a:ext>
            </a:extLst>
          </p:cNvPr>
          <p:cNvSpPr>
            <a:spLocks noGrp="1"/>
          </p:cNvSpPr>
          <p:nvPr>
            <p:ph type="ctrTitle"/>
          </p:nvPr>
        </p:nvSpPr>
        <p:spPr>
          <a:xfrm>
            <a:off x="685800" y="276225"/>
            <a:ext cx="7772400" cy="740485"/>
          </a:xfrm>
        </p:spPr>
        <p:txBody>
          <a:bodyPr anchor="b">
            <a:normAutofit/>
          </a:bodyPr>
          <a:lstStyle/>
          <a:p>
            <a:r>
              <a:rPr lang="en-US" dirty="0"/>
              <a:t>Slide Format</a:t>
            </a:r>
          </a:p>
        </p:txBody>
      </p:sp>
      <p:graphicFrame>
        <p:nvGraphicFramePr>
          <p:cNvPr id="7" name="Content Placeholder 1">
            <a:extLst>
              <a:ext uri="{FF2B5EF4-FFF2-40B4-BE49-F238E27FC236}">
                <a16:creationId xmlns:a16="http://schemas.microsoft.com/office/drawing/2014/main" id="{C908DEC1-74B9-E139-CBFD-621A2250C0ED}"/>
              </a:ext>
            </a:extLst>
          </p:cNvPr>
          <p:cNvGraphicFramePr>
            <a:graphicFrameLocks noGrp="1"/>
          </p:cNvGraphicFramePr>
          <p:nvPr>
            <p:ph sz="half" idx="2"/>
            <p:extLst>
              <p:ext uri="{D42A27DB-BD31-4B8C-83A1-F6EECF244321}">
                <p14:modId xmlns:p14="http://schemas.microsoft.com/office/powerpoint/2010/main" val="3493100629"/>
              </p:ext>
            </p:extLst>
          </p:nvPr>
        </p:nvGraphicFramePr>
        <p:xfrm>
          <a:off x="685800" y="1099838"/>
          <a:ext cx="7772400" cy="3456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0528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A picture containing person&#10;&#10;Description automatically generated">
            <a:extLst>
              <a:ext uri="{FF2B5EF4-FFF2-40B4-BE49-F238E27FC236}">
                <a16:creationId xmlns:a16="http://schemas.microsoft.com/office/drawing/2014/main" id="{38079205-024A-BCFC-722B-5DCAA3B7AFEC}"/>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6837" r="3" b="3"/>
          <a:stretch/>
        </p:blipFill>
        <p:spPr>
          <a:xfrm>
            <a:off x="685800" y="1099838"/>
            <a:ext cx="3797300" cy="3464478"/>
          </a:xfrm>
          <a:noFill/>
        </p:spPr>
      </p:pic>
      <p:sp>
        <p:nvSpPr>
          <p:cNvPr id="5" name="Content Placeholder 4">
            <a:extLst>
              <a:ext uri="{FF2B5EF4-FFF2-40B4-BE49-F238E27FC236}">
                <a16:creationId xmlns:a16="http://schemas.microsoft.com/office/drawing/2014/main" id="{7AEBD949-5543-0C7B-7890-135670CE84B9}"/>
              </a:ext>
            </a:extLst>
          </p:cNvPr>
          <p:cNvSpPr>
            <a:spLocks noGrp="1"/>
          </p:cNvSpPr>
          <p:nvPr>
            <p:ph sz="quarter" idx="4"/>
          </p:nvPr>
        </p:nvSpPr>
        <p:spPr>
          <a:xfrm>
            <a:off x="4660901" y="1099838"/>
            <a:ext cx="3797300" cy="3464478"/>
          </a:xfrm>
        </p:spPr>
        <p:txBody>
          <a:bodyPr>
            <a:normAutofit/>
          </a:bodyPr>
          <a:lstStyle/>
          <a:p>
            <a:r>
              <a:rPr lang="en-US" dirty="0"/>
              <a:t>Name</a:t>
            </a:r>
          </a:p>
          <a:p>
            <a:r>
              <a:rPr lang="en-US" dirty="0"/>
              <a:t>Job Title</a:t>
            </a:r>
          </a:p>
          <a:p>
            <a:r>
              <a:rPr lang="en-US" dirty="0"/>
              <a:t>3 interesting facts about you</a:t>
            </a:r>
          </a:p>
        </p:txBody>
      </p:sp>
      <p:sp>
        <p:nvSpPr>
          <p:cNvPr id="4" name="Title 3">
            <a:extLst>
              <a:ext uri="{FF2B5EF4-FFF2-40B4-BE49-F238E27FC236}">
                <a16:creationId xmlns:a16="http://schemas.microsoft.com/office/drawing/2014/main" id="{418B5696-5063-9526-7E89-CEB9811C2E83}"/>
              </a:ext>
            </a:extLst>
          </p:cNvPr>
          <p:cNvSpPr>
            <a:spLocks noGrp="1"/>
          </p:cNvSpPr>
          <p:nvPr>
            <p:ph type="ctrTitle"/>
          </p:nvPr>
        </p:nvSpPr>
        <p:spPr>
          <a:xfrm>
            <a:off x="685800" y="276225"/>
            <a:ext cx="7772400" cy="740485"/>
          </a:xfrm>
        </p:spPr>
        <p:txBody>
          <a:bodyPr anchor="b">
            <a:normAutofit/>
          </a:bodyPr>
          <a:lstStyle/>
          <a:p>
            <a:r>
              <a:rPr lang="en-US" dirty="0"/>
              <a:t>Introductions</a:t>
            </a:r>
          </a:p>
        </p:txBody>
      </p:sp>
    </p:spTree>
    <p:extLst>
      <p:ext uri="{BB962C8B-B14F-4D97-AF65-F5344CB8AC3E}">
        <p14:creationId xmlns:p14="http://schemas.microsoft.com/office/powerpoint/2010/main" val="4152172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0189CA-9232-DFB4-FD82-5A45F918217D}"/>
              </a:ext>
            </a:extLst>
          </p:cNvPr>
          <p:cNvSpPr>
            <a:spLocks noGrp="1"/>
          </p:cNvSpPr>
          <p:nvPr>
            <p:ph type="ctrTitle"/>
          </p:nvPr>
        </p:nvSpPr>
        <p:spPr>
          <a:xfrm>
            <a:off x="685800" y="276225"/>
            <a:ext cx="7772400" cy="740485"/>
          </a:xfrm>
        </p:spPr>
        <p:txBody>
          <a:bodyPr anchor="b">
            <a:normAutofit/>
          </a:bodyPr>
          <a:lstStyle/>
          <a:p>
            <a:r>
              <a:rPr lang="en-US" dirty="0"/>
              <a:t>Copyright</a:t>
            </a:r>
          </a:p>
        </p:txBody>
      </p:sp>
      <p:graphicFrame>
        <p:nvGraphicFramePr>
          <p:cNvPr id="8" name="Content Placeholder 5">
            <a:extLst>
              <a:ext uri="{FF2B5EF4-FFF2-40B4-BE49-F238E27FC236}">
                <a16:creationId xmlns:a16="http://schemas.microsoft.com/office/drawing/2014/main" id="{AFDEA6F7-CAC8-7D8A-5CA8-EF6840A8E8B6}"/>
              </a:ext>
            </a:extLst>
          </p:cNvPr>
          <p:cNvGraphicFramePr>
            <a:graphicFrameLocks noGrp="1"/>
          </p:cNvGraphicFramePr>
          <p:nvPr>
            <p:ph sz="half" idx="2"/>
            <p:extLst>
              <p:ext uri="{D42A27DB-BD31-4B8C-83A1-F6EECF244321}">
                <p14:modId xmlns:p14="http://schemas.microsoft.com/office/powerpoint/2010/main" val="1354662215"/>
              </p:ext>
            </p:extLst>
          </p:nvPr>
        </p:nvGraphicFramePr>
        <p:xfrm>
          <a:off x="685800" y="1099838"/>
          <a:ext cx="7772400" cy="3456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9958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F09298-7EB0-B8C0-F974-F741F8BD5A01}"/>
              </a:ext>
            </a:extLst>
          </p:cNvPr>
          <p:cNvSpPr>
            <a:spLocks noGrp="1"/>
          </p:cNvSpPr>
          <p:nvPr>
            <p:ph sz="half" idx="2"/>
          </p:nvPr>
        </p:nvSpPr>
        <p:spPr/>
        <p:txBody>
          <a:bodyPr/>
          <a:lstStyle/>
          <a:p>
            <a:pPr>
              <a:lnSpc>
                <a:spcPct val="90000"/>
              </a:lnSpc>
            </a:pPr>
            <a:r>
              <a:rPr lang="en-US" sz="2000" b="1" dirty="0"/>
              <a:t>AONL Staff Liaison</a:t>
            </a:r>
          </a:p>
          <a:p>
            <a:pPr>
              <a:lnSpc>
                <a:spcPct val="90000"/>
              </a:lnSpc>
            </a:pPr>
            <a:r>
              <a:rPr lang="en-US" sz="2000" dirty="0"/>
              <a:t>Kourtney Sproat</a:t>
            </a:r>
          </a:p>
          <a:p>
            <a:pPr>
              <a:lnSpc>
                <a:spcPct val="90000"/>
              </a:lnSpc>
            </a:pPr>
            <a:r>
              <a:rPr lang="en-US" dirty="0">
                <a:hlinkClick r:id="rId3"/>
              </a:rPr>
              <a:t>ksproat@aha.org</a:t>
            </a:r>
            <a:r>
              <a:rPr lang="en-US" dirty="0"/>
              <a:t> </a:t>
            </a:r>
            <a:endParaRPr lang="en-US" sz="2000" dirty="0"/>
          </a:p>
        </p:txBody>
      </p:sp>
      <p:sp>
        <p:nvSpPr>
          <p:cNvPr id="3" name="Title 2">
            <a:extLst>
              <a:ext uri="{FF2B5EF4-FFF2-40B4-BE49-F238E27FC236}">
                <a16:creationId xmlns:a16="http://schemas.microsoft.com/office/drawing/2014/main" id="{FA5A8618-4416-6611-D64F-F0694141269C}"/>
              </a:ext>
            </a:extLst>
          </p:cNvPr>
          <p:cNvSpPr>
            <a:spLocks noGrp="1"/>
          </p:cNvSpPr>
          <p:nvPr>
            <p:ph type="ctrTitle"/>
          </p:nvPr>
        </p:nvSpPr>
        <p:spPr/>
        <p:txBody>
          <a:bodyPr/>
          <a:lstStyle/>
          <a:p>
            <a:r>
              <a:rPr lang="en-US" dirty="0"/>
              <a:t>First Draft of Slides Due March 1</a:t>
            </a:r>
          </a:p>
        </p:txBody>
      </p:sp>
    </p:spTree>
    <p:extLst>
      <p:ext uri="{BB962C8B-B14F-4D97-AF65-F5344CB8AC3E}">
        <p14:creationId xmlns:p14="http://schemas.microsoft.com/office/powerpoint/2010/main" val="3423283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8335AC-253A-DE82-3BBA-DB7083E8DF89}"/>
              </a:ext>
            </a:extLst>
          </p:cNvPr>
          <p:cNvSpPr>
            <a:spLocks noGrp="1"/>
          </p:cNvSpPr>
          <p:nvPr>
            <p:ph type="ctrTitle"/>
          </p:nvPr>
        </p:nvSpPr>
        <p:spPr>
          <a:xfrm>
            <a:off x="685800" y="276225"/>
            <a:ext cx="7772400" cy="740485"/>
          </a:xfrm>
        </p:spPr>
        <p:txBody>
          <a:bodyPr anchor="b">
            <a:normAutofit/>
          </a:bodyPr>
          <a:lstStyle/>
          <a:p>
            <a:r>
              <a:rPr lang="en-US" dirty="0"/>
              <a:t>Important Dates</a:t>
            </a:r>
          </a:p>
        </p:txBody>
      </p:sp>
      <p:graphicFrame>
        <p:nvGraphicFramePr>
          <p:cNvPr id="5" name="Content Placeholder 1">
            <a:extLst>
              <a:ext uri="{FF2B5EF4-FFF2-40B4-BE49-F238E27FC236}">
                <a16:creationId xmlns:a16="http://schemas.microsoft.com/office/drawing/2014/main" id="{8148E8D2-16A8-5D20-98E6-292394A407E5}"/>
              </a:ext>
            </a:extLst>
          </p:cNvPr>
          <p:cNvGraphicFramePr>
            <a:graphicFrameLocks noGrp="1"/>
          </p:cNvGraphicFramePr>
          <p:nvPr>
            <p:ph sz="half" idx="2"/>
            <p:extLst>
              <p:ext uri="{D42A27DB-BD31-4B8C-83A1-F6EECF244321}">
                <p14:modId xmlns:p14="http://schemas.microsoft.com/office/powerpoint/2010/main" val="869586710"/>
              </p:ext>
            </p:extLst>
          </p:nvPr>
        </p:nvGraphicFramePr>
        <p:xfrm>
          <a:off x="685800" y="1099838"/>
          <a:ext cx="7772400" cy="3456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0241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4781B32F-FFC0-49B2-7BFC-613EE1D3C59B}"/>
              </a:ext>
            </a:extLst>
          </p:cNvPr>
          <p:cNvGraphicFramePr>
            <a:graphicFrameLocks noGrp="1"/>
          </p:cNvGraphicFramePr>
          <p:nvPr>
            <p:ph sz="half" idx="2"/>
            <p:extLst>
              <p:ext uri="{D42A27DB-BD31-4B8C-83A1-F6EECF244321}">
                <p14:modId xmlns:p14="http://schemas.microsoft.com/office/powerpoint/2010/main" val="2381946823"/>
              </p:ext>
            </p:extLst>
          </p:nvPr>
        </p:nvGraphicFramePr>
        <p:xfrm>
          <a:off x="685800" y="1100138"/>
          <a:ext cx="7772400" cy="3455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368F3822-AB03-1C73-7D3A-7920D79EF32E}"/>
              </a:ext>
            </a:extLst>
          </p:cNvPr>
          <p:cNvSpPr>
            <a:spLocks noGrp="1"/>
          </p:cNvSpPr>
          <p:nvPr>
            <p:ph type="ctrTitle"/>
          </p:nvPr>
        </p:nvSpPr>
        <p:spPr/>
        <p:txBody>
          <a:bodyPr anchor="b">
            <a:normAutofit/>
          </a:bodyPr>
          <a:lstStyle/>
          <a:p>
            <a:r>
              <a:rPr lang="en-US" dirty="0"/>
              <a:t>Connect with AONL Support</a:t>
            </a:r>
          </a:p>
        </p:txBody>
      </p:sp>
    </p:spTree>
    <p:extLst>
      <p:ext uri="{BB962C8B-B14F-4D97-AF65-F5344CB8AC3E}">
        <p14:creationId xmlns:p14="http://schemas.microsoft.com/office/powerpoint/2010/main" val="1550489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8C46D-D89A-073B-C7F1-1948188425FD}"/>
              </a:ext>
            </a:extLst>
          </p:cNvPr>
          <p:cNvSpPr>
            <a:spLocks noGrp="1"/>
          </p:cNvSpPr>
          <p:nvPr>
            <p:ph type="ctr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4570F16A-810C-EAE9-0C6E-A6FA25ED084B}"/>
              </a:ext>
            </a:extLst>
          </p:cNvPr>
          <p:cNvSpPr>
            <a:spLocks noGrp="1"/>
          </p:cNvSpPr>
          <p:nvPr>
            <p:ph type="sldNum" sz="quarter" idx="4"/>
          </p:nvPr>
        </p:nvSpPr>
        <p:spPr/>
        <p:txBody>
          <a:bodyPr/>
          <a:lstStyle/>
          <a:p>
            <a:fld id="{4761441D-53AD-2F47-B24B-139DA6A38476}" type="slidenum">
              <a:rPr lang="en-US" smtClean="0"/>
              <a:pPr/>
              <a:t>17</a:t>
            </a:fld>
            <a:endParaRPr lang="en-US" dirty="0"/>
          </a:p>
        </p:txBody>
      </p:sp>
      <p:graphicFrame>
        <p:nvGraphicFramePr>
          <p:cNvPr id="5" name="Content Placeholder 1">
            <a:extLst>
              <a:ext uri="{FF2B5EF4-FFF2-40B4-BE49-F238E27FC236}">
                <a16:creationId xmlns:a16="http://schemas.microsoft.com/office/drawing/2014/main" id="{A38932C6-3600-B1A9-ECD2-CF7477397370}"/>
              </a:ext>
            </a:extLst>
          </p:cNvPr>
          <p:cNvGraphicFramePr>
            <a:graphicFrameLocks noGrp="1"/>
          </p:cNvGraphicFramePr>
          <p:nvPr>
            <p:ph sz="quarter" idx="10"/>
            <p:extLst>
              <p:ext uri="{D42A27DB-BD31-4B8C-83A1-F6EECF244321}">
                <p14:modId xmlns:p14="http://schemas.microsoft.com/office/powerpoint/2010/main" val="2957992024"/>
              </p:ext>
            </p:extLst>
          </p:nvPr>
        </p:nvGraphicFramePr>
        <p:xfrm>
          <a:off x="365760" y="1241427"/>
          <a:ext cx="8412480" cy="4743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8131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32149-ED57-5800-1A1E-C5B5B8667C03}"/>
              </a:ext>
            </a:extLst>
          </p:cNvPr>
          <p:cNvSpPr>
            <a:spLocks noGrp="1"/>
          </p:cNvSpPr>
          <p:nvPr>
            <p:ph type="ctrTitle"/>
          </p:nvPr>
        </p:nvSpPr>
        <p:spPr/>
        <p:txBody>
          <a:bodyPr/>
          <a:lstStyle/>
          <a:p>
            <a:endParaRPr lang="en-US" dirty="0"/>
          </a:p>
        </p:txBody>
      </p:sp>
      <p:sp>
        <p:nvSpPr>
          <p:cNvPr id="3" name="Content Placeholder 2">
            <a:extLst>
              <a:ext uri="{FF2B5EF4-FFF2-40B4-BE49-F238E27FC236}">
                <a16:creationId xmlns:a16="http://schemas.microsoft.com/office/drawing/2014/main" id="{073961FD-885A-4EE1-612F-615C55184128}"/>
              </a:ext>
            </a:extLst>
          </p:cNvPr>
          <p:cNvSpPr>
            <a:spLocks noGrp="1"/>
          </p:cNvSpPr>
          <p:nvPr>
            <p:ph sz="half" idx="2"/>
          </p:nvPr>
        </p:nvSpPr>
        <p:spPr/>
        <p:txBody>
          <a:bodyPr/>
          <a:lstStyle/>
          <a:p>
            <a:r>
              <a:rPr lang="en-US" dirty="0"/>
              <a:t>Kourtney Sproat</a:t>
            </a:r>
          </a:p>
          <a:p>
            <a:r>
              <a:rPr lang="en-US" dirty="0"/>
              <a:t>AONL</a:t>
            </a:r>
          </a:p>
          <a:p>
            <a:r>
              <a:rPr lang="en-US" dirty="0">
                <a:hlinkClick r:id="rId3">
                  <a:extLst>
                    <a:ext uri="{A12FA001-AC4F-418D-AE19-62706E023703}">
                      <ahyp:hlinkClr xmlns:ahyp="http://schemas.microsoft.com/office/drawing/2018/hyperlinkcolor" val="tx"/>
                    </a:ext>
                  </a:extLst>
                </a:hlinkClick>
              </a:rPr>
              <a:t>ksproat@aha.org</a:t>
            </a:r>
            <a:endParaRPr lang="en-US" dirty="0"/>
          </a:p>
          <a:p>
            <a:endParaRPr lang="en-US" dirty="0"/>
          </a:p>
          <a:p>
            <a:r>
              <a:rPr lang="en-US" dirty="0"/>
              <a:t>Beverly Hancock</a:t>
            </a:r>
          </a:p>
          <a:p>
            <a:r>
              <a:rPr lang="en-US" dirty="0"/>
              <a:t>AONL</a:t>
            </a:r>
          </a:p>
          <a:p>
            <a:r>
              <a:rPr lang="en-US" dirty="0">
                <a:hlinkClick r:id="rId4">
                  <a:extLst>
                    <a:ext uri="{A12FA001-AC4F-418D-AE19-62706E023703}">
                      <ahyp:hlinkClr xmlns:ahyp="http://schemas.microsoft.com/office/drawing/2018/hyperlinkcolor" val="tx"/>
                    </a:ext>
                  </a:extLst>
                </a:hlinkClick>
              </a:rPr>
              <a:t>bhancock@aha.org</a:t>
            </a:r>
            <a:r>
              <a:rPr lang="en-US" dirty="0"/>
              <a:t> </a:t>
            </a:r>
          </a:p>
          <a:p>
            <a:endParaRPr lang="en-US" dirty="0"/>
          </a:p>
          <a:p>
            <a:endParaRPr lang="en-US" dirty="0"/>
          </a:p>
        </p:txBody>
      </p:sp>
    </p:spTree>
    <p:extLst>
      <p:ext uri="{BB962C8B-B14F-4D97-AF65-F5344CB8AC3E}">
        <p14:creationId xmlns:p14="http://schemas.microsoft.com/office/powerpoint/2010/main" val="2837227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5" descr="Announcing The Lead Change Group’s New Leadership Book ...">
            <a:extLst>
              <a:ext uri="{FF2B5EF4-FFF2-40B4-BE49-F238E27FC236}">
                <a16:creationId xmlns:a16="http://schemas.microsoft.com/office/drawing/2014/main" id="{BFE785E0-89DC-B7F4-001E-288ED5CE9EF9}"/>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b="23308"/>
          <a:stretch/>
        </p:blipFill>
        <p:spPr>
          <a:xfrm>
            <a:off x="927100" y="668038"/>
            <a:ext cx="7772400" cy="3472161"/>
          </a:xfrm>
          <a:prstGeom prst="rect">
            <a:avLst/>
          </a:prstGeom>
          <a:noFill/>
        </p:spPr>
      </p:pic>
    </p:spTree>
    <p:extLst>
      <p:ext uri="{BB962C8B-B14F-4D97-AF65-F5344CB8AC3E}">
        <p14:creationId xmlns:p14="http://schemas.microsoft.com/office/powerpoint/2010/main" val="2570820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50E87F-64C3-2A95-B56A-B6D780E5EEE4}"/>
              </a:ext>
            </a:extLst>
          </p:cNvPr>
          <p:cNvSpPr>
            <a:spLocks noGrp="1"/>
          </p:cNvSpPr>
          <p:nvPr>
            <p:ph type="ctrTitle"/>
          </p:nvPr>
        </p:nvSpPr>
        <p:spPr>
          <a:xfrm>
            <a:off x="685800" y="276225"/>
            <a:ext cx="7772400" cy="740485"/>
          </a:xfrm>
        </p:spPr>
        <p:txBody>
          <a:bodyPr anchor="b">
            <a:normAutofit/>
          </a:bodyPr>
          <a:lstStyle/>
          <a:p>
            <a:r>
              <a:rPr lang="en-US"/>
              <a:t>Audience is eager to hear….</a:t>
            </a:r>
            <a:endParaRPr lang="en-US" dirty="0"/>
          </a:p>
        </p:txBody>
      </p:sp>
      <p:graphicFrame>
        <p:nvGraphicFramePr>
          <p:cNvPr id="6" name="Content Placeholder 3">
            <a:extLst>
              <a:ext uri="{FF2B5EF4-FFF2-40B4-BE49-F238E27FC236}">
                <a16:creationId xmlns:a16="http://schemas.microsoft.com/office/drawing/2014/main" id="{F6609E79-3425-1AA9-8AEE-58A61D77EF41}"/>
              </a:ext>
            </a:extLst>
          </p:cNvPr>
          <p:cNvGraphicFramePr>
            <a:graphicFrameLocks noGrp="1"/>
          </p:cNvGraphicFramePr>
          <p:nvPr>
            <p:ph sz="half" idx="2"/>
            <p:extLst>
              <p:ext uri="{D42A27DB-BD31-4B8C-83A1-F6EECF244321}">
                <p14:modId xmlns:p14="http://schemas.microsoft.com/office/powerpoint/2010/main" val="2265874902"/>
              </p:ext>
            </p:extLst>
          </p:nvPr>
        </p:nvGraphicFramePr>
        <p:xfrm>
          <a:off x="685800" y="1099838"/>
          <a:ext cx="7772400" cy="3472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5629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542A21-D7F4-6890-634C-DB7FE5ECC684}"/>
              </a:ext>
            </a:extLst>
          </p:cNvPr>
          <p:cNvSpPr>
            <a:spLocks noGrp="1"/>
          </p:cNvSpPr>
          <p:nvPr>
            <p:ph type="ctrTitle"/>
          </p:nvPr>
        </p:nvSpPr>
        <p:spPr/>
        <p:txBody>
          <a:bodyPr/>
          <a:lstStyle/>
          <a:p>
            <a:r>
              <a:rPr lang="en-US" dirty="0"/>
              <a:t>High Energy Format</a:t>
            </a:r>
          </a:p>
        </p:txBody>
      </p:sp>
      <p:graphicFrame>
        <p:nvGraphicFramePr>
          <p:cNvPr id="7" name="Content Placeholder 2">
            <a:extLst>
              <a:ext uri="{FF2B5EF4-FFF2-40B4-BE49-F238E27FC236}">
                <a16:creationId xmlns:a16="http://schemas.microsoft.com/office/drawing/2014/main" id="{ADB57BFF-ACF7-6F37-D287-396468DC31FF}"/>
              </a:ext>
            </a:extLst>
          </p:cNvPr>
          <p:cNvGraphicFramePr>
            <a:graphicFrameLocks noGrp="1"/>
          </p:cNvGraphicFramePr>
          <p:nvPr>
            <p:ph sz="half" idx="2"/>
            <p:extLst>
              <p:ext uri="{D42A27DB-BD31-4B8C-83A1-F6EECF244321}">
                <p14:modId xmlns:p14="http://schemas.microsoft.com/office/powerpoint/2010/main" val="96946670"/>
              </p:ext>
            </p:extLst>
          </p:nvPr>
        </p:nvGraphicFramePr>
        <p:xfrm>
          <a:off x="3611880" y="697230"/>
          <a:ext cx="5166360" cy="3858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Bikes on Caltrain - Etiquette by Billy Meinke">
            <a:extLst>
              <a:ext uri="{FF2B5EF4-FFF2-40B4-BE49-F238E27FC236}">
                <a16:creationId xmlns:a16="http://schemas.microsoft.com/office/drawing/2014/main" id="{24CD9E6C-A4B1-2082-AB74-1B012018FE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5800" y="1598262"/>
            <a:ext cx="2201211" cy="2201211"/>
          </a:xfrm>
          <a:prstGeom prst="rect">
            <a:avLst/>
          </a:prstGeom>
        </p:spPr>
      </p:pic>
    </p:spTree>
    <p:extLst>
      <p:ext uri="{BB962C8B-B14F-4D97-AF65-F5344CB8AC3E}">
        <p14:creationId xmlns:p14="http://schemas.microsoft.com/office/powerpoint/2010/main" val="3299262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C0D069-209D-EEFF-1677-C6F21ECA8A34}"/>
              </a:ext>
            </a:extLst>
          </p:cNvPr>
          <p:cNvSpPr>
            <a:spLocks noGrp="1"/>
          </p:cNvSpPr>
          <p:nvPr>
            <p:ph type="ctrTitle"/>
          </p:nvPr>
        </p:nvSpPr>
        <p:spPr/>
        <p:txBody>
          <a:bodyPr/>
          <a:lstStyle/>
          <a:p>
            <a:r>
              <a:rPr lang="en-US" dirty="0"/>
              <a:t>10 - minute presentations</a:t>
            </a:r>
          </a:p>
        </p:txBody>
      </p:sp>
      <p:pic>
        <p:nvPicPr>
          <p:cNvPr id="8" name="Content Placeholder 7">
            <a:extLst>
              <a:ext uri="{FF2B5EF4-FFF2-40B4-BE49-F238E27FC236}">
                <a16:creationId xmlns:a16="http://schemas.microsoft.com/office/drawing/2014/main" id="{3C169DF7-9489-A6DC-B789-E9E0462F7471}"/>
              </a:ext>
            </a:extLst>
          </p:cNvPr>
          <p:cNvPicPr>
            <a:picLocks noGrp="1" noChangeAspect="1"/>
          </p:cNvPicPr>
          <p:nvPr>
            <p:ph sz="half" idx="2"/>
          </p:nvPr>
        </p:nvPicPr>
        <p:blipFill>
          <a:blip r:embed="rId3"/>
          <a:stretch>
            <a:fillRect/>
          </a:stretch>
        </p:blipFill>
        <p:spPr>
          <a:xfrm>
            <a:off x="1484947" y="1016710"/>
            <a:ext cx="5733377" cy="3424237"/>
          </a:xfrm>
        </p:spPr>
      </p:pic>
    </p:spTree>
    <p:extLst>
      <p:ext uri="{BB962C8B-B14F-4D97-AF65-F5344CB8AC3E}">
        <p14:creationId xmlns:p14="http://schemas.microsoft.com/office/powerpoint/2010/main" val="3437779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21F04A-29A8-4D81-C963-AA22D83DC7F0}"/>
              </a:ext>
            </a:extLst>
          </p:cNvPr>
          <p:cNvSpPr>
            <a:spLocks noGrp="1"/>
          </p:cNvSpPr>
          <p:nvPr>
            <p:ph type="ctrTitle"/>
          </p:nvPr>
        </p:nvSpPr>
        <p:spPr>
          <a:xfrm>
            <a:off x="685800" y="276225"/>
            <a:ext cx="7772400" cy="740485"/>
          </a:xfrm>
        </p:spPr>
        <p:txBody>
          <a:bodyPr anchor="b">
            <a:normAutofit/>
          </a:bodyPr>
          <a:lstStyle/>
          <a:p>
            <a:r>
              <a:rPr lang="en-US" dirty="0"/>
              <a:t>How Do I Do it in Ten Minutes?</a:t>
            </a:r>
          </a:p>
        </p:txBody>
      </p:sp>
      <p:graphicFrame>
        <p:nvGraphicFramePr>
          <p:cNvPr id="8" name="Content Placeholder 5">
            <a:extLst>
              <a:ext uri="{FF2B5EF4-FFF2-40B4-BE49-F238E27FC236}">
                <a16:creationId xmlns:a16="http://schemas.microsoft.com/office/drawing/2014/main" id="{46A8BE15-0EF1-9F80-7636-4E4CC482202D}"/>
              </a:ext>
            </a:extLst>
          </p:cNvPr>
          <p:cNvGraphicFramePr>
            <a:graphicFrameLocks noGrp="1"/>
          </p:cNvGraphicFramePr>
          <p:nvPr>
            <p:ph sz="half" idx="2"/>
            <p:extLst>
              <p:ext uri="{D42A27DB-BD31-4B8C-83A1-F6EECF244321}">
                <p14:modId xmlns:p14="http://schemas.microsoft.com/office/powerpoint/2010/main" val="4248507254"/>
              </p:ext>
            </p:extLst>
          </p:nvPr>
        </p:nvGraphicFramePr>
        <p:xfrm>
          <a:off x="685800" y="1099838"/>
          <a:ext cx="7772400" cy="3456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5583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AC1019B-E33B-D76A-53C5-B30F4D8B3BD9}"/>
              </a:ext>
            </a:extLst>
          </p:cNvPr>
          <p:cNvSpPr>
            <a:spLocks noGrp="1"/>
          </p:cNvSpPr>
          <p:nvPr>
            <p:ph sz="half" idx="2"/>
          </p:nvPr>
        </p:nvSpPr>
        <p:spPr>
          <a:xfrm>
            <a:off x="880110" y="2434796"/>
            <a:ext cx="3200400" cy="2063965"/>
          </a:xfrm>
        </p:spPr>
        <p:txBody>
          <a:bodyPr/>
          <a:lstStyle/>
          <a:p>
            <a:pPr algn="ctr"/>
            <a:r>
              <a:rPr lang="en-US" b="1" dirty="0"/>
              <a:t>Conversation</a:t>
            </a:r>
          </a:p>
          <a:p>
            <a:pPr algn="ctr"/>
            <a:r>
              <a:rPr lang="en-US" dirty="0"/>
              <a:t>Process and methods</a:t>
            </a:r>
          </a:p>
          <a:p>
            <a:pPr algn="ctr"/>
            <a:r>
              <a:rPr lang="en-US" dirty="0"/>
              <a:t>Application</a:t>
            </a:r>
          </a:p>
        </p:txBody>
      </p:sp>
      <p:sp>
        <p:nvSpPr>
          <p:cNvPr id="7" name="Content Placeholder 6">
            <a:extLst>
              <a:ext uri="{FF2B5EF4-FFF2-40B4-BE49-F238E27FC236}">
                <a16:creationId xmlns:a16="http://schemas.microsoft.com/office/drawing/2014/main" id="{65588B0F-F37C-D59A-28C1-4934A8A0386B}"/>
              </a:ext>
            </a:extLst>
          </p:cNvPr>
          <p:cNvSpPr>
            <a:spLocks noGrp="1"/>
          </p:cNvSpPr>
          <p:nvPr>
            <p:ph sz="quarter" idx="4"/>
          </p:nvPr>
        </p:nvSpPr>
        <p:spPr>
          <a:xfrm>
            <a:off x="4807595" y="2312603"/>
            <a:ext cx="3456295" cy="2251712"/>
          </a:xfrm>
        </p:spPr>
        <p:txBody>
          <a:bodyPr/>
          <a:lstStyle/>
          <a:p>
            <a:pPr algn="ctr"/>
            <a:r>
              <a:rPr lang="en-US" b="1" dirty="0"/>
              <a:t>Ignite Research</a:t>
            </a:r>
          </a:p>
          <a:p>
            <a:pPr algn="ctr"/>
            <a:r>
              <a:rPr lang="en-US" dirty="0"/>
              <a:t>Gather ideas to further your research</a:t>
            </a:r>
          </a:p>
          <a:p>
            <a:pPr algn="ctr"/>
            <a:r>
              <a:rPr lang="en-US" dirty="0"/>
              <a:t>Spark ideas for research by audience</a:t>
            </a:r>
          </a:p>
          <a:p>
            <a:endParaRPr lang="en-US" dirty="0"/>
          </a:p>
        </p:txBody>
      </p:sp>
      <p:sp>
        <p:nvSpPr>
          <p:cNvPr id="4" name="Title 3">
            <a:extLst>
              <a:ext uri="{FF2B5EF4-FFF2-40B4-BE49-F238E27FC236}">
                <a16:creationId xmlns:a16="http://schemas.microsoft.com/office/drawing/2014/main" id="{626B8B55-DB1C-4E4D-986F-95C9D8FDCC0A}"/>
              </a:ext>
            </a:extLst>
          </p:cNvPr>
          <p:cNvSpPr>
            <a:spLocks noGrp="1"/>
          </p:cNvSpPr>
          <p:nvPr>
            <p:ph type="ctrTitle"/>
          </p:nvPr>
        </p:nvSpPr>
        <p:spPr/>
        <p:txBody>
          <a:bodyPr/>
          <a:lstStyle/>
          <a:p>
            <a:r>
              <a:rPr lang="en-US" dirty="0"/>
              <a:t>Group Discussion</a:t>
            </a:r>
          </a:p>
        </p:txBody>
      </p:sp>
      <p:sp>
        <p:nvSpPr>
          <p:cNvPr id="6" name="Rectangle 5" descr="Users">
            <a:extLst>
              <a:ext uri="{FF2B5EF4-FFF2-40B4-BE49-F238E27FC236}">
                <a16:creationId xmlns:a16="http://schemas.microsoft.com/office/drawing/2014/main" id="{125FA000-32AF-514E-8B20-F613CFFDBDB4}"/>
              </a:ext>
            </a:extLst>
          </p:cNvPr>
          <p:cNvSpPr/>
          <p:nvPr/>
        </p:nvSpPr>
        <p:spPr>
          <a:xfrm>
            <a:off x="1689744" y="1082265"/>
            <a:ext cx="1352531" cy="135253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Rectangle 7" descr="Bonfire">
            <a:extLst>
              <a:ext uri="{FF2B5EF4-FFF2-40B4-BE49-F238E27FC236}">
                <a16:creationId xmlns:a16="http://schemas.microsoft.com/office/drawing/2014/main" id="{0B6BF844-BB81-7C42-D2E4-508B833D29BC}"/>
              </a:ext>
            </a:extLst>
          </p:cNvPr>
          <p:cNvSpPr/>
          <p:nvPr/>
        </p:nvSpPr>
        <p:spPr>
          <a:xfrm>
            <a:off x="5737860" y="889644"/>
            <a:ext cx="1352531" cy="1352531"/>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4241138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D52269-A254-B307-37BA-46333FE2622F}"/>
              </a:ext>
            </a:extLst>
          </p:cNvPr>
          <p:cNvSpPr>
            <a:spLocks noGrp="1"/>
          </p:cNvSpPr>
          <p:nvPr>
            <p:ph type="ctrTitle"/>
          </p:nvPr>
        </p:nvSpPr>
        <p:spPr>
          <a:xfrm>
            <a:off x="685800" y="276225"/>
            <a:ext cx="7772400" cy="740485"/>
          </a:xfrm>
        </p:spPr>
        <p:txBody>
          <a:bodyPr anchor="b">
            <a:normAutofit/>
          </a:bodyPr>
          <a:lstStyle/>
          <a:p>
            <a:r>
              <a:rPr lang="en-US" dirty="0"/>
              <a:t>Group Discussion</a:t>
            </a:r>
          </a:p>
        </p:txBody>
      </p:sp>
      <p:graphicFrame>
        <p:nvGraphicFramePr>
          <p:cNvPr id="6" name="Content Placeholder 1">
            <a:extLst>
              <a:ext uri="{FF2B5EF4-FFF2-40B4-BE49-F238E27FC236}">
                <a16:creationId xmlns:a16="http://schemas.microsoft.com/office/drawing/2014/main" id="{2D1E1165-1C47-F63E-9A3F-03A7B3871B33}"/>
              </a:ext>
            </a:extLst>
          </p:cNvPr>
          <p:cNvGraphicFramePr>
            <a:graphicFrameLocks noGrp="1"/>
          </p:cNvGraphicFramePr>
          <p:nvPr>
            <p:ph sz="half" idx="2"/>
            <p:extLst>
              <p:ext uri="{D42A27DB-BD31-4B8C-83A1-F6EECF244321}">
                <p14:modId xmlns:p14="http://schemas.microsoft.com/office/powerpoint/2010/main" val="16009483"/>
              </p:ext>
            </p:extLst>
          </p:nvPr>
        </p:nvGraphicFramePr>
        <p:xfrm>
          <a:off x="685800" y="1099838"/>
          <a:ext cx="7772400" cy="3472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9181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C0D069-209D-EEFF-1677-C6F21ECA8A34}"/>
              </a:ext>
            </a:extLst>
          </p:cNvPr>
          <p:cNvSpPr>
            <a:spLocks noGrp="1"/>
          </p:cNvSpPr>
          <p:nvPr>
            <p:ph type="ctrTitle"/>
          </p:nvPr>
        </p:nvSpPr>
        <p:spPr/>
        <p:txBody>
          <a:bodyPr/>
          <a:lstStyle/>
          <a:p>
            <a:r>
              <a:rPr lang="en-US" dirty="0"/>
              <a:t>Flow of Session</a:t>
            </a:r>
          </a:p>
        </p:txBody>
      </p:sp>
      <p:pic>
        <p:nvPicPr>
          <p:cNvPr id="6" name="Picture 5">
            <a:extLst>
              <a:ext uri="{FF2B5EF4-FFF2-40B4-BE49-F238E27FC236}">
                <a16:creationId xmlns:a16="http://schemas.microsoft.com/office/drawing/2014/main" id="{EF4C8561-65CC-3E28-363E-1D861BC68095}"/>
              </a:ext>
            </a:extLst>
          </p:cNvPr>
          <p:cNvPicPr>
            <a:picLocks noChangeAspect="1"/>
          </p:cNvPicPr>
          <p:nvPr/>
        </p:nvPicPr>
        <p:blipFill>
          <a:blip r:embed="rId3"/>
          <a:stretch>
            <a:fillRect/>
          </a:stretch>
        </p:blipFill>
        <p:spPr>
          <a:xfrm>
            <a:off x="2124074" y="1016710"/>
            <a:ext cx="5168265" cy="3418697"/>
          </a:xfrm>
          <a:prstGeom prst="rect">
            <a:avLst/>
          </a:prstGeom>
        </p:spPr>
      </p:pic>
    </p:spTree>
    <p:extLst>
      <p:ext uri="{BB962C8B-B14F-4D97-AF65-F5344CB8AC3E}">
        <p14:creationId xmlns:p14="http://schemas.microsoft.com/office/powerpoint/2010/main" val="407571051"/>
      </p:ext>
    </p:extLst>
  </p:cSld>
  <p:clrMapOvr>
    <a:masterClrMapping/>
  </p:clrMapOvr>
</p:sld>
</file>

<file path=ppt/theme/theme1.xml><?xml version="1.0" encoding="utf-8"?>
<a:theme xmlns:a="http://schemas.openxmlformats.org/drawingml/2006/main" name="Title Slide">
  <a:themeElements>
    <a:clrScheme name="AONL">
      <a:dk1>
        <a:srgbClr val="000000"/>
      </a:dk1>
      <a:lt1>
        <a:srgbClr val="FFFFFF"/>
      </a:lt1>
      <a:dk2>
        <a:srgbClr val="003087"/>
      </a:dk2>
      <a:lt2>
        <a:srgbClr val="E7E6E6"/>
      </a:lt2>
      <a:accent1>
        <a:srgbClr val="D50032"/>
      </a:accent1>
      <a:accent2>
        <a:srgbClr val="69B3E7"/>
      </a:accent2>
      <a:accent3>
        <a:srgbClr val="651D32"/>
      </a:accent3>
      <a:accent4>
        <a:srgbClr val="636669"/>
      </a:accent4>
      <a:accent5>
        <a:srgbClr val="B1B3B3"/>
      </a:accent5>
      <a:accent6>
        <a:srgbClr val="50505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AONL">
      <a:dk1>
        <a:srgbClr val="000000"/>
      </a:dk1>
      <a:lt1>
        <a:srgbClr val="FFFFFF"/>
      </a:lt1>
      <a:dk2>
        <a:srgbClr val="003087"/>
      </a:dk2>
      <a:lt2>
        <a:srgbClr val="E7E6E6"/>
      </a:lt2>
      <a:accent1>
        <a:srgbClr val="D50032"/>
      </a:accent1>
      <a:accent2>
        <a:srgbClr val="69B3E7"/>
      </a:accent2>
      <a:accent3>
        <a:srgbClr val="651D32"/>
      </a:accent3>
      <a:accent4>
        <a:srgbClr val="636669"/>
      </a:accent4>
      <a:accent5>
        <a:srgbClr val="B1B3B3"/>
      </a:accent5>
      <a:accent6>
        <a:srgbClr val="50505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Custom Design">
  <a:themeElements>
    <a:clrScheme name="AONL">
      <a:dk1>
        <a:srgbClr val="000000"/>
      </a:dk1>
      <a:lt1>
        <a:srgbClr val="FFFFFF"/>
      </a:lt1>
      <a:dk2>
        <a:srgbClr val="003087"/>
      </a:dk2>
      <a:lt2>
        <a:srgbClr val="E7E6E6"/>
      </a:lt2>
      <a:accent1>
        <a:srgbClr val="D50032"/>
      </a:accent1>
      <a:accent2>
        <a:srgbClr val="69B3E7"/>
      </a:accent2>
      <a:accent3>
        <a:srgbClr val="651D32"/>
      </a:accent3>
      <a:accent4>
        <a:srgbClr val="636669"/>
      </a:accent4>
      <a:accent5>
        <a:srgbClr val="B1B3B3"/>
      </a:accent5>
      <a:accent6>
        <a:srgbClr val="50505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AONL">
      <a:dk1>
        <a:srgbClr val="000000"/>
      </a:dk1>
      <a:lt1>
        <a:srgbClr val="FFFFFF"/>
      </a:lt1>
      <a:dk2>
        <a:srgbClr val="003087"/>
      </a:dk2>
      <a:lt2>
        <a:srgbClr val="E7E6E6"/>
      </a:lt2>
      <a:accent1>
        <a:srgbClr val="D50032"/>
      </a:accent1>
      <a:accent2>
        <a:srgbClr val="69B3E7"/>
      </a:accent2>
      <a:accent3>
        <a:srgbClr val="651D32"/>
      </a:accent3>
      <a:accent4>
        <a:srgbClr val="636669"/>
      </a:accent4>
      <a:accent5>
        <a:srgbClr val="B1B3B3"/>
      </a:accent5>
      <a:accent6>
        <a:srgbClr val="50505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AONL">
      <a:dk1>
        <a:srgbClr val="000000"/>
      </a:dk1>
      <a:lt1>
        <a:srgbClr val="FFFFFF"/>
      </a:lt1>
      <a:dk2>
        <a:srgbClr val="003087"/>
      </a:dk2>
      <a:lt2>
        <a:srgbClr val="E7E6E6"/>
      </a:lt2>
      <a:accent1>
        <a:srgbClr val="D50032"/>
      </a:accent1>
      <a:accent2>
        <a:srgbClr val="69B3E7"/>
      </a:accent2>
      <a:accent3>
        <a:srgbClr val="651D32"/>
      </a:accent3>
      <a:accent4>
        <a:srgbClr val="636669"/>
      </a:accent4>
      <a:accent5>
        <a:srgbClr val="B1B3B3"/>
      </a:accent5>
      <a:accent6>
        <a:srgbClr val="50505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7_Custom Design">
  <a:themeElements>
    <a:clrScheme name="AONL">
      <a:dk1>
        <a:srgbClr val="000000"/>
      </a:dk1>
      <a:lt1>
        <a:srgbClr val="FFFFFF"/>
      </a:lt1>
      <a:dk2>
        <a:srgbClr val="003087"/>
      </a:dk2>
      <a:lt2>
        <a:srgbClr val="E7E6E6"/>
      </a:lt2>
      <a:accent1>
        <a:srgbClr val="D50032"/>
      </a:accent1>
      <a:accent2>
        <a:srgbClr val="69B3E7"/>
      </a:accent2>
      <a:accent3>
        <a:srgbClr val="651D32"/>
      </a:accent3>
      <a:accent4>
        <a:srgbClr val="636669"/>
      </a:accent4>
      <a:accent5>
        <a:srgbClr val="B1B3B3"/>
      </a:accent5>
      <a:accent6>
        <a:srgbClr val="50505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2944</TotalTime>
  <Words>1024</Words>
  <Application>Microsoft Office PowerPoint</Application>
  <PresentationFormat>On-screen Show (16:9)</PresentationFormat>
  <Paragraphs>169</Paragraphs>
  <Slides>18</Slides>
  <Notes>18</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18</vt:i4>
      </vt:variant>
    </vt:vector>
  </HeadingPairs>
  <TitlesOfParts>
    <vt:vector size="26" baseType="lpstr">
      <vt:lpstr>Arial</vt:lpstr>
      <vt:lpstr>Calibri</vt:lpstr>
      <vt:lpstr>Title Slide</vt:lpstr>
      <vt:lpstr>1_Custom Design</vt:lpstr>
      <vt:lpstr>5_Custom Design</vt:lpstr>
      <vt:lpstr>3_Custom Design</vt:lpstr>
      <vt:lpstr>4_Custom Design</vt:lpstr>
      <vt:lpstr>7_Custom Design</vt:lpstr>
      <vt:lpstr>January 2024</vt:lpstr>
      <vt:lpstr>PowerPoint Presentation</vt:lpstr>
      <vt:lpstr>Audience is eager to hear….</vt:lpstr>
      <vt:lpstr>High Energy Format</vt:lpstr>
      <vt:lpstr>10 - minute presentations</vt:lpstr>
      <vt:lpstr>How Do I Do it in Ten Minutes?</vt:lpstr>
      <vt:lpstr>Group Discussion</vt:lpstr>
      <vt:lpstr>Group Discussion</vt:lpstr>
      <vt:lpstr>Flow of Session</vt:lpstr>
      <vt:lpstr>Wrap Up</vt:lpstr>
      <vt:lpstr>Slide Format</vt:lpstr>
      <vt:lpstr>Introductions</vt:lpstr>
      <vt:lpstr>Copyright</vt:lpstr>
      <vt:lpstr>First Draft of Slides Due March 1</vt:lpstr>
      <vt:lpstr>Important Dates</vt:lpstr>
      <vt:lpstr>Connect with AONL Support</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Darin Stoneking</dc:creator>
  <cp:lastModifiedBy>Hancock, Beverly</cp:lastModifiedBy>
  <cp:revision>132</cp:revision>
  <dcterms:created xsi:type="dcterms:W3CDTF">2017-01-04T23:22:39Z</dcterms:created>
  <dcterms:modified xsi:type="dcterms:W3CDTF">2024-01-23T17:31:06Z</dcterms:modified>
</cp:coreProperties>
</file>