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slideLayouts/slideLayout1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2" r:id="rId2"/>
    <p:sldMasterId id="2147483679" r:id="rId3"/>
    <p:sldMasterId id="2147483657" r:id="rId4"/>
    <p:sldMasterId id="2147483660" r:id="rId5"/>
    <p:sldMasterId id="2147483669" r:id="rId6"/>
  </p:sldMasterIdLst>
  <p:notesMasterIdLst>
    <p:notesMasterId r:id="rId23"/>
  </p:notesMasterIdLst>
  <p:handoutMasterIdLst>
    <p:handoutMasterId r:id="rId24"/>
  </p:handoutMasterIdLst>
  <p:sldIdLst>
    <p:sldId id="276" r:id="rId7"/>
    <p:sldId id="292" r:id="rId8"/>
    <p:sldId id="306" r:id="rId9"/>
    <p:sldId id="307" r:id="rId10"/>
    <p:sldId id="308" r:id="rId11"/>
    <p:sldId id="309" r:id="rId12"/>
    <p:sldId id="297" r:id="rId13"/>
    <p:sldId id="298" r:id="rId14"/>
    <p:sldId id="299" r:id="rId15"/>
    <p:sldId id="300" r:id="rId16"/>
    <p:sldId id="301" r:id="rId17"/>
    <p:sldId id="302" r:id="rId18"/>
    <p:sldId id="303" r:id="rId19"/>
    <p:sldId id="304" r:id="rId20"/>
    <p:sldId id="310" r:id="rId21"/>
    <p:sldId id="305" r:id="rId2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C24A"/>
    <a:srgbClr val="8031A7"/>
    <a:srgbClr val="D61116"/>
    <a:srgbClr val="004976"/>
    <a:srgbClr val="FFD100"/>
    <a:srgbClr val="00A3E0"/>
    <a:srgbClr val="EF4E22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18" autoAdjust="0"/>
    <p:restoredTop sz="94490"/>
  </p:normalViewPr>
  <p:slideViewPr>
    <p:cSldViewPr snapToGrid="0" snapToObjects="1">
      <p:cViewPr varScale="1">
        <p:scale>
          <a:sx n="161" d="100"/>
          <a:sy n="161" d="100"/>
        </p:scale>
        <p:origin x="792" y="19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11" d="100"/>
          <a:sy n="111" d="100"/>
        </p:scale>
        <p:origin x="5088" y="22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FA8840-3033-6341-9ABF-58CF46129294}" type="datetime1">
              <a:rPr lang="en-US" smtClean="0"/>
              <a:t>12/5/23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BF0AEB-67E9-7245-BC60-75B0F2FF0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4104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73635D-4C8D-4145-91B5-87CC2D43C9FB}" type="datetime1">
              <a:rPr lang="en-US" smtClean="0"/>
              <a:t>12/5/23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8A6A59-8BB1-3F4C-82A8-71ED70DD9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3038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A6A59-8BB1-3F4C-82A8-71ED70DD934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625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A6A59-8BB1-3F4C-82A8-71ED70DD934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0822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A6A59-8BB1-3F4C-82A8-71ED70DD934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724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1" y="558915"/>
            <a:ext cx="4394200" cy="1445146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2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A13939A-963D-7C4B-B9E9-92B7AEDDAF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5801" y="2355324"/>
            <a:ext cx="4394200" cy="144514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18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03B8E6F4-B578-56E1-9044-CDF0A9A1D6C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081079" y="4130786"/>
            <a:ext cx="2890271" cy="101271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lang="en-US" sz="1500" b="0" i="0" kern="1200" smtClean="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 dirty="0"/>
              <a:t>Click to add hospital logo approved by AONL</a:t>
            </a:r>
          </a:p>
        </p:txBody>
      </p:sp>
    </p:spTree>
    <p:extLst>
      <p:ext uri="{BB962C8B-B14F-4D97-AF65-F5344CB8AC3E}">
        <p14:creationId xmlns:p14="http://schemas.microsoft.com/office/powerpoint/2010/main" val="2480019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44D2CC4E-4989-62BE-C734-51628074582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85800" y="1099838"/>
            <a:ext cx="7772400" cy="3456794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500"/>
              </a:spcAft>
              <a:buClrTx/>
              <a:buSzTx/>
              <a:buFont typeface="Arial"/>
              <a:buNone/>
              <a:tabLst/>
              <a:defRPr sz="2000">
                <a:latin typeface="Arial"/>
                <a:cs typeface="Arial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 dirty="0"/>
              <a:t>Click to add text</a:t>
            </a:r>
          </a:p>
          <a:p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5A77A9E-26AF-FCC2-54F7-93CCE1C4E04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5800" y="276225"/>
            <a:ext cx="7772400" cy="740485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Header Text</a:t>
            </a:r>
          </a:p>
        </p:txBody>
      </p:sp>
    </p:spTree>
    <p:extLst>
      <p:ext uri="{BB962C8B-B14F-4D97-AF65-F5344CB8AC3E}">
        <p14:creationId xmlns:p14="http://schemas.microsoft.com/office/powerpoint/2010/main" val="4203512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F91F9C58-BFD0-A914-6CE5-807E912BF82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85800" y="1099838"/>
            <a:ext cx="7772400" cy="3472161"/>
          </a:xfrm>
          <a:prstGeom prst="rect">
            <a:avLst/>
          </a:prstGeom>
          <a:solidFill>
            <a:schemeClr val="bg2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500"/>
              </a:spcAft>
              <a:buClrTx/>
              <a:buSzTx/>
              <a:buFont typeface="Arial"/>
              <a:buNone/>
              <a:tabLst/>
              <a:defRPr sz="2000">
                <a:latin typeface="Arial"/>
                <a:cs typeface="Arial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 dirty="0"/>
              <a:t>Click to add image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93767C3-5BD1-B3B7-26DD-821431E73BC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5800" y="276225"/>
            <a:ext cx="7772400" cy="740485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Header Text</a:t>
            </a:r>
          </a:p>
        </p:txBody>
      </p:sp>
    </p:spTree>
    <p:extLst>
      <p:ext uri="{BB962C8B-B14F-4D97-AF65-F5344CB8AC3E}">
        <p14:creationId xmlns:p14="http://schemas.microsoft.com/office/powerpoint/2010/main" val="32816183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85800" y="1099838"/>
            <a:ext cx="3797300" cy="34644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Aft>
                <a:spcPts val="500"/>
              </a:spcAft>
              <a:buNone/>
              <a:defRPr sz="2000">
                <a:latin typeface="Arial"/>
                <a:cs typeface="Arial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 dirty="0"/>
              <a:t>Click to add text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60901" y="1099838"/>
            <a:ext cx="3797300" cy="34644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Aft>
                <a:spcPts val="500"/>
              </a:spcAft>
              <a:buNone/>
              <a:defRPr sz="2000">
                <a:latin typeface="Arial"/>
                <a:cs typeface="Arial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 dirty="0"/>
              <a:t>Click to add text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5C0EC75-6C6B-464C-E9F9-C4D7BC87863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5800" y="276225"/>
            <a:ext cx="7772400" cy="740485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Header Text</a:t>
            </a:r>
          </a:p>
        </p:txBody>
      </p:sp>
    </p:spTree>
    <p:extLst>
      <p:ext uri="{BB962C8B-B14F-4D97-AF65-F5344CB8AC3E}">
        <p14:creationId xmlns:p14="http://schemas.microsoft.com/office/powerpoint/2010/main" val="5772412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Image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85800" y="1099838"/>
            <a:ext cx="3797300" cy="34644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Aft>
                <a:spcPts val="500"/>
              </a:spcAft>
              <a:buNone/>
              <a:defRPr sz="2000">
                <a:latin typeface="Arial"/>
                <a:cs typeface="Arial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 dirty="0"/>
              <a:t>Click to add text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60901" y="1099838"/>
            <a:ext cx="3797300" cy="3464478"/>
          </a:xfrm>
          <a:prstGeom prst="rect">
            <a:avLst/>
          </a:prstGeom>
          <a:solidFill>
            <a:schemeClr val="bg2"/>
          </a:solidFill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Aft>
                <a:spcPts val="500"/>
              </a:spcAft>
              <a:buNone/>
              <a:defRPr sz="2000">
                <a:latin typeface="Arial"/>
                <a:cs typeface="Arial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 dirty="0"/>
              <a:t>Click to add image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D9A0D73-5FDD-A5F9-DEC6-921EF794F61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5800" y="276225"/>
            <a:ext cx="7772400" cy="740485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Header Text</a:t>
            </a:r>
          </a:p>
        </p:txBody>
      </p:sp>
    </p:spTree>
    <p:extLst>
      <p:ext uri="{BB962C8B-B14F-4D97-AF65-F5344CB8AC3E}">
        <p14:creationId xmlns:p14="http://schemas.microsoft.com/office/powerpoint/2010/main" val="17781408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85800" y="1099838"/>
            <a:ext cx="7772400" cy="346447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500"/>
              </a:spcAft>
              <a:buClrTx/>
              <a:buSzTx/>
              <a:buFont typeface="Arial"/>
              <a:buNone/>
              <a:tabLst/>
              <a:defRPr sz="2000">
                <a:latin typeface="Arial"/>
                <a:cs typeface="Arial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 dirty="0"/>
              <a:t>Click to add text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8BD5B76-AC6E-5215-8A19-71A0D24CB7A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5800" y="276225"/>
            <a:ext cx="7772400" cy="740485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Header Text</a:t>
            </a:r>
          </a:p>
        </p:txBody>
      </p:sp>
    </p:spTree>
    <p:extLst>
      <p:ext uri="{BB962C8B-B14F-4D97-AF65-F5344CB8AC3E}">
        <p14:creationId xmlns:p14="http://schemas.microsoft.com/office/powerpoint/2010/main" val="37938444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85800" y="1099838"/>
            <a:ext cx="7772400" cy="3464478"/>
          </a:xfrm>
          <a:prstGeom prst="rect">
            <a:avLst/>
          </a:prstGeom>
          <a:solidFill>
            <a:schemeClr val="bg2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500"/>
              </a:spcAft>
              <a:buClrTx/>
              <a:buSzTx/>
              <a:buFont typeface="Arial"/>
              <a:buNone/>
              <a:tabLst/>
              <a:defRPr sz="2000">
                <a:latin typeface="Arial"/>
                <a:cs typeface="Arial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 dirty="0"/>
              <a:t>Click to add image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24A6D0B-F918-8CB0-E49C-91AA448259F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5800" y="276225"/>
            <a:ext cx="7772400" cy="740485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Header Text</a:t>
            </a:r>
          </a:p>
        </p:txBody>
      </p:sp>
    </p:spTree>
    <p:extLst>
      <p:ext uri="{BB962C8B-B14F-4D97-AF65-F5344CB8AC3E}">
        <p14:creationId xmlns:p14="http://schemas.microsoft.com/office/powerpoint/2010/main" val="14152694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686988"/>
            <a:ext cx="4992700" cy="40005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Contact Information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85800" y="1273149"/>
            <a:ext cx="4992701" cy="25972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lang="en-US" sz="1500" b="0" i="0" kern="1200" smtClean="0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 b="1" dirty="0"/>
              <a:t>NAME OF PRESENTER </a:t>
            </a:r>
            <a:br>
              <a:rPr lang="en-US" b="1" dirty="0"/>
            </a:br>
            <a:r>
              <a:rPr lang="en-US" dirty="0"/>
              <a:t>Presenter’s Location</a:t>
            </a:r>
            <a:br>
              <a:rPr lang="en-US" dirty="0"/>
            </a:br>
            <a:r>
              <a:rPr lang="en-US" dirty="0"/>
              <a:t>Presenter’s email address</a:t>
            </a:r>
            <a:br>
              <a:rPr lang="en-US" dirty="0"/>
            </a:br>
            <a:r>
              <a:rPr lang="en-US" dirty="0"/>
              <a:t>Presenter’s phone number</a:t>
            </a:r>
          </a:p>
        </p:txBody>
      </p:sp>
    </p:spTree>
    <p:extLst>
      <p:ext uri="{BB962C8B-B14F-4D97-AF65-F5344CB8AC3E}">
        <p14:creationId xmlns:p14="http://schemas.microsoft.com/office/powerpoint/2010/main" val="3982452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lue Background w/Text-Outcom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1015"/>
            <a:ext cx="5979160" cy="884359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Header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1125415"/>
            <a:ext cx="5979160" cy="292271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500"/>
              </a:spcAft>
              <a:buClrTx/>
              <a:buSzTx/>
              <a:buFont typeface="Arial"/>
              <a:buChar char="•"/>
              <a:tabLst/>
              <a:defRPr sz="22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Learning outcomes need to be included in presentation but they do not need to be the second slide. Presenter may use discretion on placement.</a:t>
            </a:r>
          </a:p>
          <a:p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B3ED32C-06B7-2DFF-D06D-C08310AC02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5800" y="4632721"/>
            <a:ext cx="838200" cy="510778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4761441D-53AD-2F47-B24B-139DA6A384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882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Blue Background w/Text-Takeawa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1015"/>
            <a:ext cx="5979160" cy="884359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Header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1125415"/>
            <a:ext cx="5979160" cy="292271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500"/>
              </a:spcAft>
              <a:buClrTx/>
              <a:buSzTx/>
              <a:buFont typeface="Arial"/>
              <a:buChar char="•"/>
              <a:tabLst/>
              <a:defRPr sz="22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Please reinforce the key takeaways by restating the learning outcomes or other key takeaways.</a:t>
            </a:r>
          </a:p>
          <a:p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B3ED32C-06B7-2DFF-D06D-C08310AC02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5800" y="4632721"/>
            <a:ext cx="838200" cy="510778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4761441D-53AD-2F47-B24B-139DA6A384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384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85800" y="1099838"/>
            <a:ext cx="3797300" cy="34644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Aft>
                <a:spcPts val="500"/>
              </a:spcAft>
              <a:buNone/>
              <a:defRPr sz="2000">
                <a:latin typeface="Arial"/>
                <a:cs typeface="Arial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 dirty="0"/>
              <a:t>Click to add text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60901" y="1099838"/>
            <a:ext cx="3797300" cy="34644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Aft>
                <a:spcPts val="500"/>
              </a:spcAft>
              <a:buNone/>
              <a:defRPr sz="2000">
                <a:latin typeface="Arial"/>
                <a:cs typeface="Arial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 dirty="0"/>
              <a:t>Click to add text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F62BC54-254C-88A8-C90A-F9F3BE46FDC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5800" y="276225"/>
            <a:ext cx="7772400" cy="740485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Header Text</a:t>
            </a:r>
          </a:p>
        </p:txBody>
      </p:sp>
    </p:spTree>
    <p:extLst>
      <p:ext uri="{BB962C8B-B14F-4D97-AF65-F5344CB8AC3E}">
        <p14:creationId xmlns:p14="http://schemas.microsoft.com/office/powerpoint/2010/main" val="1917798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Image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85800" y="1099838"/>
            <a:ext cx="3797300" cy="34644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Aft>
                <a:spcPts val="500"/>
              </a:spcAft>
              <a:buNone/>
              <a:defRPr sz="2000">
                <a:latin typeface="Arial"/>
                <a:cs typeface="Arial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 dirty="0"/>
              <a:t>Click to add text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60901" y="1099838"/>
            <a:ext cx="3797300" cy="3464478"/>
          </a:xfrm>
          <a:prstGeom prst="rect">
            <a:avLst/>
          </a:prstGeom>
          <a:solidFill>
            <a:schemeClr val="bg2"/>
          </a:solidFill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Aft>
                <a:spcPts val="500"/>
              </a:spcAft>
              <a:buNone/>
              <a:defRPr sz="2000">
                <a:latin typeface="Arial"/>
                <a:cs typeface="Arial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 dirty="0"/>
              <a:t>Click to add image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BA4730F-4124-F5D4-FCB2-B4F038D6155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5800" y="276225"/>
            <a:ext cx="7772400" cy="740485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Header Text</a:t>
            </a:r>
          </a:p>
        </p:txBody>
      </p:sp>
    </p:spTree>
    <p:extLst>
      <p:ext uri="{BB962C8B-B14F-4D97-AF65-F5344CB8AC3E}">
        <p14:creationId xmlns:p14="http://schemas.microsoft.com/office/powerpoint/2010/main" val="3992959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44D2CC4E-4989-62BE-C734-51628074582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85800" y="1099838"/>
            <a:ext cx="7772400" cy="3456794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500"/>
              </a:spcAft>
              <a:buClrTx/>
              <a:buSzTx/>
              <a:buFont typeface="Arial"/>
              <a:buNone/>
              <a:tabLst/>
              <a:defRPr sz="2000">
                <a:latin typeface="Arial"/>
                <a:cs typeface="Arial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 dirty="0"/>
              <a:t>Click to add text</a:t>
            </a:r>
          </a:p>
          <a:p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5A77A9E-26AF-FCC2-54F7-93CCE1C4E04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5800" y="276225"/>
            <a:ext cx="7772400" cy="740485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Header Text</a:t>
            </a:r>
          </a:p>
        </p:txBody>
      </p:sp>
    </p:spTree>
    <p:extLst>
      <p:ext uri="{BB962C8B-B14F-4D97-AF65-F5344CB8AC3E}">
        <p14:creationId xmlns:p14="http://schemas.microsoft.com/office/powerpoint/2010/main" val="2107362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F91F9C58-BFD0-A914-6CE5-807E912BF82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85800" y="1099838"/>
            <a:ext cx="7772400" cy="3472161"/>
          </a:xfrm>
          <a:prstGeom prst="rect">
            <a:avLst/>
          </a:prstGeom>
          <a:solidFill>
            <a:schemeClr val="bg2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500"/>
              </a:spcAft>
              <a:buClrTx/>
              <a:buSzTx/>
              <a:buFont typeface="Arial"/>
              <a:buNone/>
              <a:tabLst/>
              <a:defRPr sz="2000">
                <a:latin typeface="Arial"/>
                <a:cs typeface="Arial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 dirty="0"/>
              <a:t>Click to add image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93767C3-5BD1-B3B7-26DD-821431E73BC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5800" y="276225"/>
            <a:ext cx="7772400" cy="740485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Header Text</a:t>
            </a:r>
          </a:p>
        </p:txBody>
      </p:sp>
    </p:spTree>
    <p:extLst>
      <p:ext uri="{BB962C8B-B14F-4D97-AF65-F5344CB8AC3E}">
        <p14:creationId xmlns:p14="http://schemas.microsoft.com/office/powerpoint/2010/main" val="2030578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85800" y="1099838"/>
            <a:ext cx="3797300" cy="34644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Aft>
                <a:spcPts val="500"/>
              </a:spcAft>
              <a:buNone/>
              <a:defRPr sz="2000">
                <a:latin typeface="Arial"/>
                <a:cs typeface="Arial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 dirty="0"/>
              <a:t>Click to add text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60901" y="1099838"/>
            <a:ext cx="3797300" cy="34644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Aft>
                <a:spcPts val="500"/>
              </a:spcAft>
              <a:buNone/>
              <a:defRPr sz="2000">
                <a:latin typeface="Arial"/>
                <a:cs typeface="Arial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 dirty="0"/>
              <a:t>Click to add text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F62BC54-254C-88A8-C90A-F9F3BE46FDC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5800" y="276225"/>
            <a:ext cx="7772400" cy="740485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Header Text</a:t>
            </a:r>
          </a:p>
        </p:txBody>
      </p:sp>
    </p:spTree>
    <p:extLst>
      <p:ext uri="{BB962C8B-B14F-4D97-AF65-F5344CB8AC3E}">
        <p14:creationId xmlns:p14="http://schemas.microsoft.com/office/powerpoint/2010/main" val="419674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Image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85800" y="1099838"/>
            <a:ext cx="3797300" cy="34644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Aft>
                <a:spcPts val="500"/>
              </a:spcAft>
              <a:buNone/>
              <a:defRPr sz="2000">
                <a:latin typeface="Arial"/>
                <a:cs typeface="Arial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 dirty="0"/>
              <a:t>Click to add text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60901" y="1099838"/>
            <a:ext cx="3797300" cy="3464478"/>
          </a:xfrm>
          <a:prstGeom prst="rect">
            <a:avLst/>
          </a:prstGeom>
          <a:solidFill>
            <a:schemeClr val="bg2"/>
          </a:solidFill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Aft>
                <a:spcPts val="500"/>
              </a:spcAft>
              <a:buNone/>
              <a:defRPr sz="2000">
                <a:latin typeface="Arial"/>
                <a:cs typeface="Arial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 dirty="0"/>
              <a:t>Click to add image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BA4730F-4124-F5D4-FCB2-B4F038D6155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5800" y="276225"/>
            <a:ext cx="7772400" cy="740485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Header Text</a:t>
            </a:r>
          </a:p>
        </p:txBody>
      </p:sp>
    </p:spTree>
    <p:extLst>
      <p:ext uri="{BB962C8B-B14F-4D97-AF65-F5344CB8AC3E}">
        <p14:creationId xmlns:p14="http://schemas.microsoft.com/office/powerpoint/2010/main" val="3153659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5.jp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jp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1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jp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1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4.emf"/><Relationship Id="rId4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203" y="4292080"/>
            <a:ext cx="3009900" cy="304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5556" y="4292080"/>
            <a:ext cx="889000" cy="304800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606295" y="4711282"/>
            <a:ext cx="3700460" cy="307777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spc="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Univers 55 Roman" charset="0"/>
                <a:cs typeface="Arial" panose="020B0604020202020204" pitchFamily="34" charset="0"/>
              </a:rPr>
              <a:t>© 2024 | THE OPINIONS</a:t>
            </a:r>
            <a:r>
              <a:rPr lang="en-US" sz="700" spc="0" baseline="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Univers 55 Roman" charset="0"/>
                <a:cs typeface="Arial" panose="020B0604020202020204" pitchFamily="34" charset="0"/>
              </a:rPr>
              <a:t> EXPRESSED</a:t>
            </a:r>
            <a:r>
              <a:rPr lang="en-US" sz="700" spc="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Univers 55 Roman" charset="0"/>
                <a:cs typeface="Arial" panose="020B0604020202020204" pitchFamily="34" charset="0"/>
              </a:rPr>
              <a:t> ARE OF THE PRESENTER/S AND </a:t>
            </a:r>
            <a:br>
              <a:rPr lang="en-US" sz="700" spc="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Univers 55 Roman" charset="0"/>
                <a:cs typeface="Arial" panose="020B0604020202020204" pitchFamily="34" charset="0"/>
              </a:rPr>
            </a:br>
            <a:r>
              <a:rPr lang="en-US" sz="700" spc="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Univers 55 Roman" charset="0"/>
                <a:cs typeface="Arial" panose="020B0604020202020204" pitchFamily="34" charset="0"/>
              </a:rPr>
              <a:t>DO NOT NECESSARILY STATE OR REFLECT THE VIEWS</a:t>
            </a:r>
            <a:r>
              <a:rPr lang="en-US" sz="700" spc="0" baseline="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Univers 55 Roman" charset="0"/>
                <a:cs typeface="Arial" panose="020B0604020202020204" pitchFamily="34" charset="0"/>
              </a:rPr>
              <a:t> OF AONL OR AHA.</a:t>
            </a:r>
            <a:endParaRPr lang="en-US" sz="700" spc="0" dirty="0">
              <a:solidFill>
                <a:schemeClr val="accent6">
                  <a:lumMod val="60000"/>
                  <a:lumOff val="40000"/>
                </a:schemeClr>
              </a:solidFill>
              <a:latin typeface="Arial" panose="020B0604020202020204" pitchFamily="34" charset="0"/>
              <a:ea typeface="Univers 55 Roman" charset="0"/>
              <a:cs typeface="Arial" panose="020B0604020202020204" pitchFamily="34" charset="0"/>
            </a:endParaRPr>
          </a:p>
        </p:txBody>
      </p:sp>
      <p:pic>
        <p:nvPicPr>
          <p:cNvPr id="6" name="Picture 5" descr="A blue background with green and yellow notes&#10;&#10;Description automatically generated">
            <a:extLst>
              <a:ext uri="{FF2B5EF4-FFF2-40B4-BE49-F238E27FC236}">
                <a16:creationId xmlns:a16="http://schemas.microsoft.com/office/drawing/2014/main" id="{0E17213E-BFD9-0374-998E-EA9C77D76C3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9144000" cy="4114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10FC1C9-70A4-4BCF-E826-AA9D778CA14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189318" y="2279536"/>
            <a:ext cx="2686550" cy="1668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126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1800" b="1" i="0" kern="1200">
          <a:solidFill>
            <a:srgbClr val="EF4E22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b="1" i="0" kern="1200">
          <a:solidFill>
            <a:schemeClr val="bg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01686AF-8F96-CC19-3794-37225735CED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DE73989-0099-4047-9FCB-750E6CEBFECB}"/>
              </a:ext>
            </a:extLst>
          </p:cNvPr>
          <p:cNvSpPr txBox="1"/>
          <p:nvPr userDrawn="1"/>
        </p:nvSpPr>
        <p:spPr>
          <a:xfrm>
            <a:off x="4876800" y="552225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D1344E-7475-F5F6-4EF4-8A3803041BF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179683" y="4199549"/>
            <a:ext cx="2682594" cy="630294"/>
          </a:xfrm>
          <a:prstGeom prst="rect">
            <a:avLst/>
          </a:prstGeom>
        </p:spPr>
      </p:pic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46FDAE8D-8175-446E-A269-D90E9FC8A9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5800" y="4632721"/>
            <a:ext cx="838200" cy="510778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4761441D-53AD-2F47-B24B-139DA6A384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288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84" r:id="rId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49186A3-E2AA-2506-3E8D-3CB2A08638B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 t="22070" b="22070"/>
          <a:stretch/>
        </p:blipFill>
        <p:spPr>
          <a:xfrm>
            <a:off x="0" y="4632721"/>
            <a:ext cx="9144000" cy="51077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D204758-1EAB-E1AC-981B-BBB22C75FE3F}"/>
              </a:ext>
            </a:extLst>
          </p:cNvPr>
          <p:cNvSpPr txBox="1"/>
          <p:nvPr userDrawn="1"/>
        </p:nvSpPr>
        <p:spPr>
          <a:xfrm>
            <a:off x="5572149" y="4749610"/>
            <a:ext cx="3044024" cy="276999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spc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#AONL2024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2FE216E0-8E14-3FAF-897E-64CCF86609DE}"/>
              </a:ext>
            </a:extLst>
          </p:cNvPr>
          <p:cNvSpPr txBox="1">
            <a:spLocks/>
          </p:cNvSpPr>
          <p:nvPr userDrawn="1"/>
        </p:nvSpPr>
        <p:spPr>
          <a:xfrm>
            <a:off x="685800" y="4632721"/>
            <a:ext cx="838200" cy="510778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761441D-53AD-2F47-B24B-139DA6A384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753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49186A3-E2AA-2506-3E8D-3CB2A08638B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 t="22070" b="22070"/>
          <a:stretch/>
        </p:blipFill>
        <p:spPr>
          <a:xfrm>
            <a:off x="0" y="4632721"/>
            <a:ext cx="9144000" cy="51077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D204758-1EAB-E1AC-981B-BBB22C75FE3F}"/>
              </a:ext>
            </a:extLst>
          </p:cNvPr>
          <p:cNvSpPr txBox="1"/>
          <p:nvPr userDrawn="1"/>
        </p:nvSpPr>
        <p:spPr>
          <a:xfrm>
            <a:off x="5572149" y="4749610"/>
            <a:ext cx="3044024" cy="276999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spc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#AONL2024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2FE216E0-8E14-3FAF-897E-64CCF86609DE}"/>
              </a:ext>
            </a:extLst>
          </p:cNvPr>
          <p:cNvSpPr txBox="1">
            <a:spLocks/>
          </p:cNvSpPr>
          <p:nvPr userDrawn="1"/>
        </p:nvSpPr>
        <p:spPr>
          <a:xfrm>
            <a:off x="685800" y="4632721"/>
            <a:ext cx="838200" cy="510778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761441D-53AD-2F47-B24B-139DA6A384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244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75" r:id="rId2"/>
    <p:sldLayoutId id="2147483659" r:id="rId3"/>
    <p:sldLayoutId id="2147483676" r:id="rId4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F07731E-7CA5-7C3C-4339-027E07CFC2D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 t="22070" b="22070"/>
          <a:stretch/>
        </p:blipFill>
        <p:spPr>
          <a:xfrm>
            <a:off x="0" y="4632721"/>
            <a:ext cx="9144000" cy="51077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F24DD38-0575-CC8F-FB2D-AE9CF52A499D}"/>
              </a:ext>
            </a:extLst>
          </p:cNvPr>
          <p:cNvSpPr txBox="1"/>
          <p:nvPr userDrawn="1"/>
        </p:nvSpPr>
        <p:spPr>
          <a:xfrm>
            <a:off x="5572149" y="4749610"/>
            <a:ext cx="3044024" cy="276999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spc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#AONL2024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8BB6DE-6FCE-36E1-B742-441639CCBDDA}"/>
              </a:ext>
            </a:extLst>
          </p:cNvPr>
          <p:cNvSpPr txBox="1">
            <a:spLocks/>
          </p:cNvSpPr>
          <p:nvPr userDrawn="1"/>
        </p:nvSpPr>
        <p:spPr>
          <a:xfrm>
            <a:off x="685800" y="4632721"/>
            <a:ext cx="838200" cy="510778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761441D-53AD-2F47-B24B-139DA6A384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795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7" r:id="rId2"/>
    <p:sldLayoutId id="2147483662" r:id="rId3"/>
    <p:sldLayoutId id="2147483678" r:id="rId4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3C9D11-B546-6546-B605-7AFC4B06DCE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203" y="4425894"/>
            <a:ext cx="3009900" cy="304800"/>
          </a:xfrm>
          <a:prstGeom prst="rect">
            <a:avLst/>
          </a:prstGeom>
        </p:spPr>
      </p:pic>
      <p:pic>
        <p:nvPicPr>
          <p:cNvPr id="4" name="Picture 3" descr="A blue background with green and yellow notes&#10;&#10;Description automatically generated">
            <a:extLst>
              <a:ext uri="{FF2B5EF4-FFF2-40B4-BE49-F238E27FC236}">
                <a16:creationId xmlns:a16="http://schemas.microsoft.com/office/drawing/2014/main" id="{74D9F59B-A929-372D-EEF7-348AE4C9BFA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41148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E3FAF5C-9967-89CA-4A4B-51805839EEA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189318" y="2279536"/>
            <a:ext cx="2686550" cy="1668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511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10F23022-3364-E748-94CC-03CBA02C9E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558915"/>
            <a:ext cx="4864209" cy="1925370"/>
          </a:xfrm>
        </p:spPr>
        <p:txBody>
          <a:bodyPr/>
          <a:lstStyle/>
          <a:p>
            <a:pPr lvl="0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807AEA2-54C2-BB45-8E08-7CF90439A8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1" y="2484285"/>
            <a:ext cx="4864208" cy="144514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FF4450E0-8F7E-8522-8931-150149AD3FC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7699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E9F9D5A-DF84-0629-40C9-1DE3F5AED4D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08895FD-1C9E-C04D-699E-40C5BC5823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372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7E7465D-D66E-1FB1-B80F-21927420070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3E3C55-9785-C4BF-136D-F9533515A87C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D8C2126-52E2-981B-8C07-07B1B49041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7222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C7DCEE9-FD5E-9402-A8C1-0BC9C995C60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3479D1-5F09-8719-9111-64E9B167A75B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5F3D6AB-6D1E-C295-C846-960BE920C8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5377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B4C936B-315E-7842-7D54-79375392E0C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02D6833-9AEF-2699-0753-D82E42B1F1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0455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27FFF29-6AB6-514F-4CAB-0DD042DC8F4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9049DB0-125E-BDCC-8BCD-56136897A95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1152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76733-EAAA-4C7E-093F-823F82BF96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Key Takeaways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2538C5-9416-D80F-FA93-400415B7741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3EBD5D-5154-9022-8BC1-E0A533725E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761441D-53AD-2F47-B24B-139DA6A38476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5474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32149-ED57-5800-1A1E-C5B5B8667C0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3961FD-885A-4EE1-612F-615C5518412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227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F16CE-4D19-3577-52A7-A7605F91B24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Learning Outcomes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7C8E85-2F68-FDA7-B95D-22BAFDB9D3F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D9D3E5-F68F-68D5-03AA-AD6926C97B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761441D-53AD-2F47-B24B-139DA6A3847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931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343D88B-6CB7-CE56-BFEC-41DD34A3CD4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C80346-E72F-0544-B323-368F7E0CF6F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DBE790E-6FFE-44F4-5BC4-B5B2FAC38AC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652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2139C96-0029-29A2-4E42-82DF6D8EFA7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D18B10-1895-17B2-4944-E1DEECF51F7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0FEFE46-7B0B-46AB-F3F3-AFC0C2019F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135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CDD39E0-0930-D3E0-DED3-A9844780181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3A3CE0D-A5A5-3FB4-027A-D8E0182766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980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FC1124B-B293-39FA-593B-5AB41A6B076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E7454A9-B7C0-6B26-EBBE-247AE6F9CD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4945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E24E448-70A9-97BB-632A-994234CA902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ADDAF-BA1D-283B-D715-215A3D81CDA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1FC0FF9-E71D-88AE-EB3D-2ACE51A246D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475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1F212ED-D6D9-8E3D-91F3-6076E259AE6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5320E6-C2EF-CCA0-D39F-AC723B510A8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55B6419-E37E-7ABB-E8FB-A287A905B81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912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D347177-C067-0FEC-0959-8D6D78CDD36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8AE40A4-0079-C507-FA47-D832E14D8D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294362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">
  <a:themeElements>
    <a:clrScheme name="AONL">
      <a:dk1>
        <a:srgbClr val="000000"/>
      </a:dk1>
      <a:lt1>
        <a:srgbClr val="FFFFFF"/>
      </a:lt1>
      <a:dk2>
        <a:srgbClr val="003087"/>
      </a:dk2>
      <a:lt2>
        <a:srgbClr val="E7E6E6"/>
      </a:lt2>
      <a:accent1>
        <a:srgbClr val="D50032"/>
      </a:accent1>
      <a:accent2>
        <a:srgbClr val="69B3E7"/>
      </a:accent2>
      <a:accent3>
        <a:srgbClr val="651D32"/>
      </a:accent3>
      <a:accent4>
        <a:srgbClr val="636669"/>
      </a:accent4>
      <a:accent5>
        <a:srgbClr val="B1B3B3"/>
      </a:accent5>
      <a:accent6>
        <a:srgbClr val="505050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AONL">
      <a:dk1>
        <a:srgbClr val="000000"/>
      </a:dk1>
      <a:lt1>
        <a:srgbClr val="FFFFFF"/>
      </a:lt1>
      <a:dk2>
        <a:srgbClr val="003087"/>
      </a:dk2>
      <a:lt2>
        <a:srgbClr val="E7E6E6"/>
      </a:lt2>
      <a:accent1>
        <a:srgbClr val="D50032"/>
      </a:accent1>
      <a:accent2>
        <a:srgbClr val="69B3E7"/>
      </a:accent2>
      <a:accent3>
        <a:srgbClr val="651D32"/>
      </a:accent3>
      <a:accent4>
        <a:srgbClr val="636669"/>
      </a:accent4>
      <a:accent5>
        <a:srgbClr val="B1B3B3"/>
      </a:accent5>
      <a:accent6>
        <a:srgbClr val="505050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5_Custom Design">
  <a:themeElements>
    <a:clrScheme name="AONL">
      <a:dk1>
        <a:srgbClr val="000000"/>
      </a:dk1>
      <a:lt1>
        <a:srgbClr val="FFFFFF"/>
      </a:lt1>
      <a:dk2>
        <a:srgbClr val="003087"/>
      </a:dk2>
      <a:lt2>
        <a:srgbClr val="E7E6E6"/>
      </a:lt2>
      <a:accent1>
        <a:srgbClr val="D50032"/>
      </a:accent1>
      <a:accent2>
        <a:srgbClr val="69B3E7"/>
      </a:accent2>
      <a:accent3>
        <a:srgbClr val="651D32"/>
      </a:accent3>
      <a:accent4>
        <a:srgbClr val="636669"/>
      </a:accent4>
      <a:accent5>
        <a:srgbClr val="B1B3B3"/>
      </a:accent5>
      <a:accent6>
        <a:srgbClr val="505050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Custom Design">
  <a:themeElements>
    <a:clrScheme name="AONL">
      <a:dk1>
        <a:srgbClr val="000000"/>
      </a:dk1>
      <a:lt1>
        <a:srgbClr val="FFFFFF"/>
      </a:lt1>
      <a:dk2>
        <a:srgbClr val="003087"/>
      </a:dk2>
      <a:lt2>
        <a:srgbClr val="E7E6E6"/>
      </a:lt2>
      <a:accent1>
        <a:srgbClr val="D50032"/>
      </a:accent1>
      <a:accent2>
        <a:srgbClr val="69B3E7"/>
      </a:accent2>
      <a:accent3>
        <a:srgbClr val="651D32"/>
      </a:accent3>
      <a:accent4>
        <a:srgbClr val="636669"/>
      </a:accent4>
      <a:accent5>
        <a:srgbClr val="B1B3B3"/>
      </a:accent5>
      <a:accent6>
        <a:srgbClr val="505050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4_Custom Design">
  <a:themeElements>
    <a:clrScheme name="AONL">
      <a:dk1>
        <a:srgbClr val="000000"/>
      </a:dk1>
      <a:lt1>
        <a:srgbClr val="FFFFFF"/>
      </a:lt1>
      <a:dk2>
        <a:srgbClr val="003087"/>
      </a:dk2>
      <a:lt2>
        <a:srgbClr val="E7E6E6"/>
      </a:lt2>
      <a:accent1>
        <a:srgbClr val="D50032"/>
      </a:accent1>
      <a:accent2>
        <a:srgbClr val="69B3E7"/>
      </a:accent2>
      <a:accent3>
        <a:srgbClr val="651D32"/>
      </a:accent3>
      <a:accent4>
        <a:srgbClr val="636669"/>
      </a:accent4>
      <a:accent5>
        <a:srgbClr val="B1B3B3"/>
      </a:accent5>
      <a:accent6>
        <a:srgbClr val="505050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7_Custom Design">
  <a:themeElements>
    <a:clrScheme name="AONL">
      <a:dk1>
        <a:srgbClr val="000000"/>
      </a:dk1>
      <a:lt1>
        <a:srgbClr val="FFFFFF"/>
      </a:lt1>
      <a:dk2>
        <a:srgbClr val="003087"/>
      </a:dk2>
      <a:lt2>
        <a:srgbClr val="E7E6E6"/>
      </a:lt2>
      <a:accent1>
        <a:srgbClr val="D50032"/>
      </a:accent1>
      <a:accent2>
        <a:srgbClr val="69B3E7"/>
      </a:accent2>
      <a:accent3>
        <a:srgbClr val="651D32"/>
      </a:accent3>
      <a:accent4>
        <a:srgbClr val="636669"/>
      </a:accent4>
      <a:accent5>
        <a:srgbClr val="B1B3B3"/>
      </a:accent5>
      <a:accent6>
        <a:srgbClr val="505050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2424</TotalTime>
  <Words>9</Words>
  <Application>Microsoft Macintosh PowerPoint</Application>
  <PresentationFormat>On-screen Show (16:9)</PresentationFormat>
  <Paragraphs>7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Title Slide</vt:lpstr>
      <vt:lpstr>1_Custom Design</vt:lpstr>
      <vt:lpstr>5_Custom Design</vt:lpstr>
      <vt:lpstr>3_Custom Design</vt:lpstr>
      <vt:lpstr>4_Custom Design</vt:lpstr>
      <vt:lpstr>7_Custom Design</vt:lpstr>
      <vt:lpstr>PowerPoint Presentation</vt:lpstr>
      <vt:lpstr>Learning Outcomes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Key Takeaways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Darin Stoneking</dc:creator>
  <cp:lastModifiedBy>Anthony Nagy</cp:lastModifiedBy>
  <cp:revision>109</cp:revision>
  <dcterms:created xsi:type="dcterms:W3CDTF">2017-01-04T23:22:39Z</dcterms:created>
  <dcterms:modified xsi:type="dcterms:W3CDTF">2023-12-05T18:28:34Z</dcterms:modified>
</cp:coreProperties>
</file>